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</p:sldMasterIdLst>
  <p:notesMasterIdLst>
    <p:notesMasterId r:id="rId1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5" r:id="rId13"/>
  </p:sldIdLst>
  <p:sldSz cx="24384000" cy="13716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108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2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</a:p>
        </p:txBody>
      </p:sp>
      <p:sp>
        <p:nvSpPr>
          <p:cNvPr id="23" name="PlaceHolder 4"/>
          <p:cNvSpPr>
            <a:spLocks noGrp="1"/>
          </p:cNvSpPr>
          <p:nvPr>
            <p:ph type="dt" idx="5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24" name="PlaceHolder 5"/>
          <p:cNvSpPr>
            <a:spLocks noGrp="1"/>
          </p:cNvSpPr>
          <p:nvPr>
            <p:ph type="ftr" idx="6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25" name="PlaceHolder 6"/>
          <p:cNvSpPr>
            <a:spLocks noGrp="1"/>
          </p:cNvSpPr>
          <p:nvPr>
            <p:ph type="sldNum" idx="7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C6411985-3F6E-4D9B-8693-16A7897E8F00}" type="slidenum"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360" y="744480"/>
            <a:ext cx="6615360" cy="3721320"/>
          </a:xfrm>
          <a:prstGeom prst="rect">
            <a:avLst/>
          </a:prstGeom>
          <a:ln w="0">
            <a:noFill/>
          </a:ln>
        </p:spPr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906480" y="4715280"/>
            <a:ext cx="4983480" cy="4465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+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360" y="744480"/>
            <a:ext cx="6615360" cy="3721320"/>
          </a:xfrm>
          <a:prstGeom prst="rect">
            <a:avLst/>
          </a:prstGeom>
          <a:ln w="0">
            <a:noFill/>
          </a:ln>
        </p:spPr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906480" y="4715280"/>
            <a:ext cx="4983480" cy="4465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+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419720" y="4260960"/>
            <a:ext cx="15543360" cy="293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028ECB87-6318-4215-A416-B009AF97690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419720" y="4260960"/>
            <a:ext cx="15543360" cy="293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19009B0-4097-4FDC-B27E-B4FBC4654BE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419720" y="4260960"/>
            <a:ext cx="15543360" cy="293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15ECF9E-7AB4-47B3-92F7-AF236B3CAC8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419720" y="4260960"/>
            <a:ext cx="15543360" cy="293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17AA7F5A-8203-4FEF-857A-69D8AFCFFC7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419720" y="4260960"/>
            <a:ext cx="15543360" cy="293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" name="PlaceHolder 2"/>
          <p:cNvSpPr>
            <a:spLocks noGrp="1"/>
          </p:cNvSpPr>
          <p:nvPr>
            <p:ph type="sldNum" idx="1"/>
          </p:nvPr>
        </p:nvSpPr>
        <p:spPr>
          <a:xfrm>
            <a:off x="19946520" y="12827160"/>
            <a:ext cx="473400" cy="499680"/>
          </a:xfrm>
          <a:prstGeom prst="rect">
            <a:avLst/>
          </a:prstGeom>
          <a:noFill/>
          <a:ln w="12600">
            <a:noFill/>
          </a:ln>
        </p:spPr>
        <p:txBody>
          <a:bodyPr lIns="91440" tIns="91440" rIns="91440" bIns="91440" anchor="ctr">
            <a:noAutofit/>
          </a:bodyPr>
          <a:lstStyle>
            <a:lvl1pPr indent="0" algn="r" defTabSz="1828800">
              <a:lnSpc>
                <a:spcPct val="100000"/>
              </a:lnSpc>
              <a:buNone/>
              <a:tabLst>
                <a:tab pos="0" algn="l"/>
              </a:tabLst>
              <a:defRPr lang="ru-RU" sz="2200" b="0" strike="noStrike" spc="-1">
                <a:solidFill>
                  <a:srgbClr val="888888"/>
                </a:solidFill>
                <a:latin typeface="Times New Roman"/>
                <a:ea typeface="Times New Roman"/>
              </a:defRPr>
            </a:lvl1pPr>
          </a:lstStyle>
          <a:p>
            <a:pPr indent="0" algn="r" defTabSz="1828800">
              <a:lnSpc>
                <a:spcPct val="100000"/>
              </a:lnSpc>
              <a:buNone/>
              <a:tabLst>
                <a:tab pos="0" algn="l"/>
              </a:tabLst>
            </a:pPr>
            <a:fld id="{DD02A29D-0FCB-416A-AAF7-826DACDE79A5}" type="slidenum">
              <a:rPr lang="ru-RU" sz="2200" b="0" strike="noStrike" spc="-1">
                <a:solidFill>
                  <a:srgbClr val="888888"/>
                </a:solidFill>
                <a:latin typeface="Times New Roman"/>
                <a:ea typeface="Times New Roman"/>
              </a:rPr>
              <a:t>‹#›</a:t>
            </a:fld>
            <a:endParaRPr lang="ru-RU" sz="2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419720" y="4260960"/>
            <a:ext cx="15543360" cy="293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520" cy="7954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7" name="PlaceHolder 3"/>
          <p:cNvSpPr>
            <a:spLocks noGrp="1"/>
          </p:cNvSpPr>
          <p:nvPr>
            <p:ph type="sldNum" idx="2"/>
          </p:nvPr>
        </p:nvSpPr>
        <p:spPr>
          <a:xfrm>
            <a:off x="19946520" y="12827160"/>
            <a:ext cx="473400" cy="499680"/>
          </a:xfrm>
          <a:prstGeom prst="rect">
            <a:avLst/>
          </a:prstGeom>
          <a:noFill/>
          <a:ln w="12600">
            <a:noFill/>
          </a:ln>
        </p:spPr>
        <p:txBody>
          <a:bodyPr lIns="91440" tIns="91440" rIns="91440" bIns="91440" anchor="ctr">
            <a:noAutofit/>
          </a:bodyPr>
          <a:lstStyle>
            <a:lvl1pPr indent="0" algn="r" defTabSz="1828800">
              <a:lnSpc>
                <a:spcPct val="100000"/>
              </a:lnSpc>
              <a:buNone/>
              <a:tabLst>
                <a:tab pos="0" algn="l"/>
              </a:tabLst>
              <a:defRPr lang="ru-RU" sz="2200" b="0" strike="noStrike" spc="-1">
                <a:solidFill>
                  <a:srgbClr val="888888"/>
                </a:solidFill>
                <a:latin typeface="Times New Roman"/>
                <a:ea typeface="Times New Roman"/>
              </a:defRPr>
            </a:lvl1pPr>
          </a:lstStyle>
          <a:p>
            <a:pPr indent="0" algn="r" defTabSz="1828800">
              <a:lnSpc>
                <a:spcPct val="100000"/>
              </a:lnSpc>
              <a:buNone/>
              <a:tabLst>
                <a:tab pos="0" algn="l"/>
              </a:tabLst>
            </a:pPr>
            <a:fld id="{0C99EECA-CB6D-428C-A25C-29FB675CE916}" type="slidenum">
              <a:rPr lang="ru-RU" sz="2200" b="0" strike="noStrike" spc="-1">
                <a:solidFill>
                  <a:srgbClr val="888888"/>
                </a:solidFill>
                <a:latin typeface="Times New Roman"/>
                <a:ea typeface="Times New Roman"/>
              </a:rPr>
              <a:t>‹#›</a:t>
            </a:fld>
            <a:endParaRPr lang="ru-RU" sz="2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419720" y="4260960"/>
            <a:ext cx="15543360" cy="293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520" cy="7954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12" name="PlaceHolder 3"/>
          <p:cNvSpPr>
            <a:spLocks noGrp="1"/>
          </p:cNvSpPr>
          <p:nvPr>
            <p:ph type="sldNum" idx="3"/>
          </p:nvPr>
        </p:nvSpPr>
        <p:spPr>
          <a:xfrm>
            <a:off x="19946520" y="12827160"/>
            <a:ext cx="473400" cy="499680"/>
          </a:xfrm>
          <a:prstGeom prst="rect">
            <a:avLst/>
          </a:prstGeom>
          <a:noFill/>
          <a:ln w="12600">
            <a:noFill/>
          </a:ln>
        </p:spPr>
        <p:txBody>
          <a:bodyPr lIns="91440" tIns="91440" rIns="91440" bIns="91440" anchor="ctr">
            <a:noAutofit/>
          </a:bodyPr>
          <a:lstStyle>
            <a:lvl1pPr indent="0" algn="r" defTabSz="1828800">
              <a:lnSpc>
                <a:spcPct val="100000"/>
              </a:lnSpc>
              <a:buNone/>
              <a:tabLst>
                <a:tab pos="0" algn="l"/>
              </a:tabLst>
              <a:defRPr lang="ru-RU" sz="2200" b="0" strike="noStrike" spc="-1">
                <a:solidFill>
                  <a:srgbClr val="888888"/>
                </a:solidFill>
                <a:latin typeface="Times New Roman"/>
                <a:ea typeface="Times New Roman"/>
              </a:defRPr>
            </a:lvl1pPr>
          </a:lstStyle>
          <a:p>
            <a:pPr indent="0" algn="r" defTabSz="1828800">
              <a:lnSpc>
                <a:spcPct val="100000"/>
              </a:lnSpc>
              <a:buNone/>
              <a:tabLst>
                <a:tab pos="0" algn="l"/>
              </a:tabLst>
            </a:pPr>
            <a:fld id="{D1270E7B-6AC0-4938-9F03-3567FC4E14DD}" type="slidenum">
              <a:rPr lang="ru-RU" sz="2200" b="0" strike="noStrike" spc="-1">
                <a:solidFill>
                  <a:srgbClr val="888888"/>
                </a:solidFill>
                <a:latin typeface="Times New Roman"/>
                <a:ea typeface="Times New Roman"/>
              </a:rPr>
              <a:t>‹#›</a:t>
            </a:fld>
            <a:endParaRPr lang="ru-RU" sz="2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419720" y="4260960"/>
            <a:ext cx="15543360" cy="293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520" cy="7954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17" name="PlaceHolder 3"/>
          <p:cNvSpPr>
            <a:spLocks noGrp="1"/>
          </p:cNvSpPr>
          <p:nvPr>
            <p:ph type="sldNum" idx="4"/>
          </p:nvPr>
        </p:nvSpPr>
        <p:spPr>
          <a:xfrm>
            <a:off x="19946520" y="12827160"/>
            <a:ext cx="473400" cy="499680"/>
          </a:xfrm>
          <a:prstGeom prst="rect">
            <a:avLst/>
          </a:prstGeom>
          <a:noFill/>
          <a:ln w="12600">
            <a:noFill/>
          </a:ln>
        </p:spPr>
        <p:txBody>
          <a:bodyPr lIns="91440" tIns="91440" rIns="91440" bIns="91440" anchor="ctr">
            <a:noAutofit/>
          </a:bodyPr>
          <a:lstStyle>
            <a:lvl1pPr indent="0" algn="r" defTabSz="1828800">
              <a:lnSpc>
                <a:spcPct val="100000"/>
              </a:lnSpc>
              <a:buNone/>
              <a:tabLst>
                <a:tab pos="0" algn="l"/>
              </a:tabLst>
              <a:defRPr lang="ru-RU" sz="2200" b="0" strike="noStrike" spc="-1">
                <a:solidFill>
                  <a:srgbClr val="888888"/>
                </a:solidFill>
                <a:latin typeface="Times New Roman"/>
                <a:ea typeface="Times New Roman"/>
              </a:defRPr>
            </a:lvl1pPr>
          </a:lstStyle>
          <a:p>
            <a:pPr indent="0" algn="r" defTabSz="1828800">
              <a:lnSpc>
                <a:spcPct val="100000"/>
              </a:lnSpc>
              <a:buNone/>
              <a:tabLst>
                <a:tab pos="0" algn="l"/>
              </a:tabLst>
            </a:pPr>
            <a:fld id="{256E2DE1-9C28-4773-A30D-0DEB5387EDF3}" type="slidenum">
              <a:rPr lang="ru-RU" sz="2200" b="0" strike="noStrike" spc="-1">
                <a:solidFill>
                  <a:srgbClr val="888888"/>
                </a:solidFill>
                <a:latin typeface="Times New Roman"/>
                <a:ea typeface="Times New Roman"/>
              </a:rPr>
              <a:t>‹#›</a:t>
            </a:fld>
            <a:endParaRPr lang="ru-RU" sz="2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31"/>
          <p:cNvSpPr/>
          <p:nvPr/>
        </p:nvSpPr>
        <p:spPr>
          <a:xfrm>
            <a:off x="-50400" y="9587160"/>
            <a:ext cx="17722440" cy="3544200"/>
          </a:xfrm>
          <a:prstGeom prst="rect">
            <a:avLst/>
          </a:prstGeom>
          <a:solidFill>
            <a:srgbClr val="000000">
              <a:alpha val="70000"/>
            </a:srgbClr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 algn="ctr" defTabSz="1828800">
              <a:lnSpc>
                <a:spcPct val="100000"/>
              </a:lnSpc>
              <a:tabLst>
                <a:tab pos="0" algn="l"/>
              </a:tabLst>
            </a:pPr>
            <a:endParaRPr lang="ru-RU" sz="3200" b="0" strike="noStrike" spc="-1">
              <a:solidFill>
                <a:srgbClr val="FFFFFF"/>
              </a:solidFill>
              <a:latin typeface="Times New Roman"/>
              <a:ea typeface="Times New Roman"/>
            </a:endParaRPr>
          </a:p>
        </p:txBody>
      </p:sp>
      <p:pic>
        <p:nvPicPr>
          <p:cNvPr id="27" name="image1.png" descr="image1.png"/>
          <p:cNvPicPr/>
          <p:nvPr/>
        </p:nvPicPr>
        <p:blipFill>
          <a:blip r:embed="rId4"/>
          <a:stretch/>
        </p:blipFill>
        <p:spPr>
          <a:xfrm>
            <a:off x="735840" y="451800"/>
            <a:ext cx="1150560" cy="1588320"/>
          </a:xfrm>
          <a:prstGeom prst="rect">
            <a:avLst/>
          </a:prstGeom>
          <a:ln w="12700">
            <a:noFill/>
          </a:ln>
        </p:spPr>
      </p:pic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710640" y="10126800"/>
            <a:ext cx="16790040" cy="256644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1598760">
              <a:lnSpc>
                <a:spcPct val="90000"/>
              </a:lnSpc>
              <a:spcBef>
                <a:spcPts val="1899"/>
              </a:spcBef>
              <a:buNone/>
              <a:tabLst>
                <a:tab pos="0" algn="l"/>
              </a:tabLst>
            </a:pPr>
            <a:r>
              <a:rPr lang="ru-RU" sz="6000" b="1" strike="noStrike" spc="-140">
                <a:solidFill>
                  <a:srgbClr val="FFFFFF"/>
                </a:solidFill>
                <a:latin typeface="Trebuchet MS"/>
                <a:ea typeface="Trebuchet MS"/>
              </a:rPr>
              <a:t>Проект закона о новых территориях </a:t>
            </a:r>
            <a:r>
              <a:rPr sz="6000"/>
              <a:t/>
            </a:r>
            <a:br>
              <a:rPr sz="6000"/>
            </a:br>
            <a:r>
              <a:rPr lang="ru-RU" sz="6000" b="1" strike="noStrike" spc="-140">
                <a:solidFill>
                  <a:srgbClr val="FFFFFF"/>
                </a:solidFill>
                <a:latin typeface="Trebuchet MS"/>
                <a:ea typeface="Trebuchet MS"/>
              </a:rPr>
              <a:t> «Гектар в Арктике»</a:t>
            </a:r>
            <a:endParaRPr lang="ru-RU" sz="6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6.jpeg" descr="image6.jpeg"/>
          <p:cNvPicPr/>
          <p:nvPr/>
        </p:nvPicPr>
        <p:blipFill>
          <a:blip r:embed="rId2"/>
          <a:srcRect t="13492" b="28603"/>
          <a:stretch/>
        </p:blipFill>
        <p:spPr>
          <a:xfrm flipH="1">
            <a:off x="-30600" y="-16920"/>
            <a:ext cx="24415200" cy="6540120"/>
          </a:xfrm>
          <a:prstGeom prst="rect">
            <a:avLst/>
          </a:prstGeom>
          <a:ln w="12700">
            <a:noFill/>
          </a:ln>
        </p:spPr>
      </p:pic>
      <p:sp>
        <p:nvSpPr>
          <p:cNvPr id="30" name="Shape 145"/>
          <p:cNvSpPr/>
          <p:nvPr/>
        </p:nvSpPr>
        <p:spPr>
          <a:xfrm>
            <a:off x="16701840" y="5288760"/>
            <a:ext cx="7122240" cy="1235160"/>
          </a:xfrm>
          <a:prstGeom prst="rect">
            <a:avLst/>
          </a:prstGeom>
          <a:noFill/>
          <a:ln w="12700">
            <a:noFill/>
          </a:ln>
          <a:effectLst>
            <a:outerShdw blurRad="63360" dist="25560" dir="5400000" rotWithShape="0">
              <a:srgbClr val="000000">
                <a:alpha val="6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r" defTabSz="1828800">
              <a:lnSpc>
                <a:spcPct val="100000"/>
              </a:lnSpc>
              <a:tabLst>
                <a:tab pos="0" algn="l"/>
              </a:tabLst>
            </a:pPr>
            <a:r>
              <a:rPr lang="ru-RU" sz="27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Археологический комплекс «Беломорские петроглифы» (острова на реке Выг)</a:t>
            </a:r>
            <a:endParaRPr lang="ru-RU" sz="2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Shape 146"/>
          <p:cNvSpPr/>
          <p:nvPr/>
        </p:nvSpPr>
        <p:spPr>
          <a:xfrm>
            <a:off x="-8280" y="5190840"/>
            <a:ext cx="8766360" cy="981720"/>
          </a:xfrm>
          <a:prstGeom prst="rect">
            <a:avLst/>
          </a:prstGeom>
          <a:solidFill>
            <a:srgbClr val="000000">
              <a:alpha val="70000"/>
            </a:srgbClr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 algn="ctr" defTabSz="1828800">
              <a:lnSpc>
                <a:spcPct val="100000"/>
              </a:lnSpc>
              <a:tabLst>
                <a:tab pos="0" algn="l"/>
              </a:tabLst>
            </a:pPr>
            <a:endParaRPr lang="ru-RU" sz="3200" b="0" strike="noStrike" spc="-1">
              <a:solidFill>
                <a:srgbClr val="FFFFFF"/>
              </a:solidFill>
              <a:latin typeface="Times New Roman"/>
              <a:ea typeface="Times New Roman"/>
            </a:endParaRPr>
          </a:p>
        </p:txBody>
      </p:sp>
      <p:sp>
        <p:nvSpPr>
          <p:cNvPr id="32" name="Shape 147"/>
          <p:cNvSpPr/>
          <p:nvPr/>
        </p:nvSpPr>
        <p:spPr>
          <a:xfrm>
            <a:off x="682200" y="5355000"/>
            <a:ext cx="8181360" cy="104220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1828800">
              <a:lnSpc>
                <a:spcPct val="90000"/>
              </a:lnSpc>
              <a:tabLst>
                <a:tab pos="0" algn="l"/>
              </a:tabLst>
            </a:pPr>
            <a:r>
              <a:rPr lang="ru-RU" sz="3800" b="1" strike="noStrike" spc="-1">
                <a:solidFill>
                  <a:srgbClr val="FFFFFF"/>
                </a:solidFill>
                <a:latin typeface="Trebuchet MS"/>
                <a:ea typeface="Trebuchet MS"/>
              </a:rPr>
              <a:t>Программа «Гектар в Арктике»</a:t>
            </a:r>
            <a:endParaRPr lang="ru-RU" sz="3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Shape 148"/>
          <p:cNvSpPr/>
          <p:nvPr/>
        </p:nvSpPr>
        <p:spPr>
          <a:xfrm>
            <a:off x="180000" y="7343640"/>
            <a:ext cx="4139640" cy="574200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 defTabSz="1828800">
              <a:lnSpc>
                <a:spcPct val="90000"/>
              </a:lnSpc>
              <a:spcBef>
                <a:spcPts val="2001"/>
              </a:spcBef>
              <a:tabLst>
                <a:tab pos="0" algn="l"/>
              </a:tabLst>
            </a:pPr>
            <a:r>
              <a:rPr lang="ru-RU" sz="4400" b="1" strike="noStrike" spc="-1">
                <a:solidFill>
                  <a:srgbClr val="0082D2"/>
                </a:solidFill>
                <a:latin typeface="Trebuchet MS"/>
                <a:ea typeface="Trebuchet MS"/>
              </a:rPr>
              <a:t>Принято</a:t>
            </a:r>
            <a:r>
              <a:rPr sz="4400"/>
              <a:t/>
            </a:r>
            <a:br>
              <a:rPr sz="4400"/>
            </a:br>
            <a:r>
              <a:rPr lang="ru-RU" sz="3500" b="0" strike="noStrike" spc="-1">
                <a:solidFill>
                  <a:srgbClr val="0082D2"/>
                </a:solidFill>
                <a:latin typeface="Trebuchet MS"/>
                <a:ea typeface="Trebuchet MS"/>
              </a:rPr>
              <a:t> </a:t>
            </a:r>
            <a:r>
              <a:rPr lang="ru-RU" sz="2500" b="0" strike="noStrike" spc="-1">
                <a:solidFill>
                  <a:srgbClr val="0082D2"/>
                </a:solidFill>
                <a:latin typeface="Trebuchet MS"/>
                <a:ea typeface="Trebuchet MS"/>
              </a:rPr>
              <a:t>на данный момент</a:t>
            </a:r>
            <a:endParaRPr lang="ru-RU" sz="25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1828800">
              <a:lnSpc>
                <a:spcPct val="90000"/>
              </a:lnSpc>
              <a:spcBef>
                <a:spcPts val="2001"/>
              </a:spcBef>
              <a:tabLst>
                <a:tab pos="0" algn="l"/>
              </a:tabLst>
            </a:pPr>
            <a:r>
              <a:rPr lang="ru-RU" sz="100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2877</a:t>
            </a:r>
            <a:endParaRPr lang="ru-RU" sz="100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1828800">
              <a:lnSpc>
                <a:spcPct val="90000"/>
              </a:lnSpc>
              <a:spcBef>
                <a:spcPts val="2001"/>
              </a:spcBef>
              <a:tabLst>
                <a:tab pos="0" algn="l"/>
              </a:tabLst>
            </a:pPr>
            <a:r>
              <a:rPr lang="ru-RU" sz="36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положительных решений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1828800">
              <a:lnSpc>
                <a:spcPct val="90000"/>
              </a:lnSpc>
              <a:spcBef>
                <a:spcPts val="2001"/>
              </a:spcBef>
              <a:tabLst>
                <a:tab pos="0" algn="l"/>
              </a:tabLst>
            </a:pPr>
            <a:r>
              <a:rPr lang="ru-RU" sz="2800" b="0" strike="noStrike" spc="-1">
                <a:solidFill>
                  <a:srgbClr val="0082D2"/>
                </a:solidFill>
                <a:latin typeface="Trebuchet MS"/>
                <a:ea typeface="Trebuchet MS"/>
              </a:rPr>
              <a:t>договор зарегистрирован,</a:t>
            </a:r>
            <a:r>
              <a:rPr sz="2800"/>
              <a:t/>
            </a:r>
            <a:br>
              <a:rPr sz="2800"/>
            </a:br>
            <a:r>
              <a:rPr lang="ru-RU" sz="2800" b="0" strike="noStrike" spc="-1">
                <a:solidFill>
                  <a:srgbClr val="0082D2"/>
                </a:solidFill>
                <a:latin typeface="Trebuchet MS"/>
                <a:ea typeface="Trebuchet MS"/>
              </a:rPr>
              <a:t>проект на подписании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Shape 153"/>
          <p:cNvSpPr/>
          <p:nvPr/>
        </p:nvSpPr>
        <p:spPr>
          <a:xfrm>
            <a:off x="18763920" y="6857640"/>
            <a:ext cx="4951080" cy="657468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defTabSz="1828800">
              <a:lnSpc>
                <a:spcPct val="90000"/>
              </a:lnSpc>
              <a:spcBef>
                <a:spcPts val="2500"/>
              </a:spcBef>
              <a:tabLst>
                <a:tab pos="0" algn="l"/>
              </a:tabLst>
            </a:pPr>
            <a:r>
              <a:rPr lang="ru-RU" sz="3600" b="1" strike="noStrike" spc="-1">
                <a:solidFill>
                  <a:srgbClr val="0082D2"/>
                </a:solidFill>
                <a:latin typeface="Trebuchet MS"/>
                <a:ea typeface="Trebuchet MS"/>
              </a:rPr>
              <a:t>Популярные виды использования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  <a:p>
            <a:pPr defTabSz="1828800">
              <a:lnSpc>
                <a:spcPct val="90000"/>
              </a:lnSpc>
              <a:spcBef>
                <a:spcPts val="2500"/>
              </a:spcBef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индивидуальное жилищное строительство</a:t>
            </a:r>
            <a:r>
              <a:rPr sz="3000"/>
              <a:t/>
            </a:r>
            <a:br>
              <a:rPr sz="3000"/>
            </a:br>
            <a:r>
              <a:rPr lang="ru-RU" sz="45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49 %</a:t>
            </a:r>
            <a:endParaRPr lang="ru-RU" sz="4500" b="0" strike="noStrike" spc="-1">
              <a:solidFill>
                <a:srgbClr val="000000"/>
              </a:solidFill>
              <a:latin typeface="Arial"/>
            </a:endParaRPr>
          </a:p>
          <a:p>
            <a:pPr defTabSz="1828800">
              <a:lnSpc>
                <a:spcPct val="90000"/>
              </a:lnSpc>
              <a:spcBef>
                <a:spcPts val="2500"/>
              </a:spcBef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туристическое и гостиничное обслуживание</a:t>
            </a:r>
            <a:r>
              <a:rPr sz="3000"/>
              <a:t/>
            </a:r>
            <a:br>
              <a:rPr sz="3000"/>
            </a:br>
            <a:r>
              <a:rPr lang="ru-RU" sz="45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21 %</a:t>
            </a:r>
            <a:r>
              <a:rPr sz="3000"/>
              <a:t/>
            </a:r>
            <a:br>
              <a:rPr sz="3000"/>
            </a:br>
            <a:r>
              <a:rPr sz="3000"/>
              <a:t/>
            </a:r>
            <a:br>
              <a:rPr sz="3000"/>
            </a:br>
            <a:r>
              <a:rPr lang="ru-RU" sz="28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сельскохозяйственное использование</a:t>
            </a:r>
            <a:r>
              <a:rPr sz="3000"/>
              <a:t/>
            </a:r>
            <a:br>
              <a:rPr sz="3000"/>
            </a:br>
            <a:r>
              <a:rPr lang="ru-RU" sz="45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30 %</a:t>
            </a:r>
            <a:endParaRPr lang="ru-RU" sz="45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5" name="Group 170"/>
          <p:cNvGrpSpPr/>
          <p:nvPr/>
        </p:nvGrpSpPr>
        <p:grpSpPr>
          <a:xfrm>
            <a:off x="11346480" y="8151840"/>
            <a:ext cx="6833160" cy="4834080"/>
            <a:chOff x="11346480" y="8151840"/>
            <a:chExt cx="6833160" cy="4834080"/>
          </a:xfrm>
        </p:grpSpPr>
        <p:sp>
          <p:nvSpPr>
            <p:cNvPr id="36" name="Shape 156"/>
            <p:cNvSpPr/>
            <p:nvPr/>
          </p:nvSpPr>
          <p:spPr>
            <a:xfrm>
              <a:off x="11346480" y="8461080"/>
              <a:ext cx="3486240" cy="4289040"/>
            </a:xfrm>
            <a:custGeom>
              <a:avLst/>
              <a:gdLst>
                <a:gd name="textAreaLeft" fmla="*/ 0 w 3486240"/>
                <a:gd name="textAreaRight" fmla="*/ 3487680 w 3486240"/>
                <a:gd name="textAreaTop" fmla="*/ 0 h 4289040"/>
                <a:gd name="textAreaBottom" fmla="*/ 4290120 h 4289040"/>
              </a:gdLst>
              <a:ahLst/>
              <a:cxnLst/>
              <a:rect l="textAreaLeft" t="textAreaTop" r="textAreaRight" b="textAreaBottom"/>
              <a:pathLst>
                <a:path w="2160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numCol="1" spcCol="0" anchor="t">
              <a:spAutoFit/>
            </a:bodyPr>
            <a:lstStyle/>
            <a:p>
              <a:pPr algn="r" defTabSz="457200">
                <a:lnSpc>
                  <a:spcPct val="100000"/>
                </a:lnSpc>
                <a:spcBef>
                  <a:spcPts val="3300"/>
                </a:spcBef>
                <a:tabLst>
                  <a:tab pos="0" algn="l"/>
                </a:tabLst>
              </a:pPr>
              <a:r>
                <a:rPr lang="ru-RU" sz="2400" b="0" strike="noStrike" spc="-1">
                  <a:solidFill>
                    <a:srgbClr val="000000"/>
                  </a:solidFill>
                  <a:latin typeface="Trebuchet MS"/>
                  <a:ea typeface="Trebuchet MS"/>
                </a:rPr>
                <a:t>Беломорский округ</a:t>
              </a:r>
              <a:endParaRPr lang="ru-RU" sz="24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r" defTabSz="457200">
                <a:lnSpc>
                  <a:spcPct val="100000"/>
                </a:lnSpc>
                <a:spcBef>
                  <a:spcPts val="3300"/>
                </a:spcBef>
                <a:tabLst>
                  <a:tab pos="0" algn="l"/>
                </a:tabLst>
              </a:pPr>
              <a:r>
                <a:rPr lang="ru-RU" sz="2400" b="0" strike="noStrike" spc="-1">
                  <a:solidFill>
                    <a:srgbClr val="000000"/>
                  </a:solidFill>
                  <a:latin typeface="Trebuchet MS"/>
                  <a:ea typeface="Trebuchet MS"/>
                </a:rPr>
                <a:t>Лоухский район</a:t>
              </a:r>
              <a:endParaRPr lang="ru-RU" sz="24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r" defTabSz="457200">
                <a:lnSpc>
                  <a:spcPct val="100000"/>
                </a:lnSpc>
                <a:spcBef>
                  <a:spcPts val="3300"/>
                </a:spcBef>
                <a:tabLst>
                  <a:tab pos="0" algn="l"/>
                </a:tabLst>
              </a:pPr>
              <a:r>
                <a:rPr lang="ru-RU" sz="2400" b="0" strike="noStrike" spc="-1">
                  <a:solidFill>
                    <a:srgbClr val="000000"/>
                  </a:solidFill>
                  <a:latin typeface="Trebuchet MS"/>
                  <a:ea typeface="Trebuchet MS"/>
                </a:rPr>
                <a:t>Сегежский округ</a:t>
              </a:r>
              <a:endParaRPr lang="ru-RU" sz="24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r" defTabSz="457200">
                <a:lnSpc>
                  <a:spcPct val="100000"/>
                </a:lnSpc>
                <a:spcBef>
                  <a:spcPts val="3300"/>
                </a:spcBef>
                <a:tabLst>
                  <a:tab pos="0" algn="l"/>
                </a:tabLst>
              </a:pPr>
              <a:r>
                <a:rPr lang="ru-RU" sz="2400" b="0" strike="noStrike" spc="-1">
                  <a:solidFill>
                    <a:srgbClr val="000000"/>
                  </a:solidFill>
                  <a:latin typeface="Trebuchet MS"/>
                  <a:ea typeface="Trebuchet MS"/>
                </a:rPr>
                <a:t>Кемский  район</a:t>
              </a:r>
              <a:endParaRPr lang="ru-RU" sz="24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r" defTabSz="457200">
                <a:lnSpc>
                  <a:spcPct val="100000"/>
                </a:lnSpc>
                <a:spcBef>
                  <a:spcPts val="3300"/>
                </a:spcBef>
                <a:tabLst>
                  <a:tab pos="0" algn="l"/>
                </a:tabLst>
              </a:pPr>
              <a:r>
                <a:rPr lang="ru-RU" sz="2400" b="0" strike="noStrike" spc="-1">
                  <a:solidFill>
                    <a:srgbClr val="000000"/>
                  </a:solidFill>
                  <a:latin typeface="Trebuchet MS"/>
                  <a:ea typeface="Trebuchet MS"/>
                </a:rPr>
                <a:t>Калевальский район</a:t>
              </a:r>
              <a:endParaRPr lang="ru-RU" sz="24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r" defTabSz="457200">
                <a:lnSpc>
                  <a:spcPct val="100000"/>
                </a:lnSpc>
                <a:spcBef>
                  <a:spcPts val="3300"/>
                </a:spcBef>
                <a:tabLst>
                  <a:tab pos="0" algn="l"/>
                </a:tabLst>
              </a:pPr>
              <a:r>
                <a:rPr lang="ru-RU" sz="2400" b="0" strike="noStrike" spc="-1">
                  <a:solidFill>
                    <a:srgbClr val="000000"/>
                  </a:solidFill>
                  <a:latin typeface="Trebuchet MS"/>
                  <a:ea typeface="Trebuchet MS"/>
                </a:rPr>
                <a:t>Костомукшский ГО</a:t>
              </a:r>
              <a:endParaRPr lang="ru-RU" sz="2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" name="Shape 157"/>
            <p:cNvSpPr/>
            <p:nvPr/>
          </p:nvSpPr>
          <p:spPr>
            <a:xfrm>
              <a:off x="15032160" y="9134640"/>
              <a:ext cx="2245320" cy="633600"/>
            </a:xfrm>
            <a:prstGeom prst="rect">
              <a:avLst/>
            </a:prstGeom>
            <a:solidFill>
              <a:srgbClr val="0082D2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numCol="1" spcCol="0" anchor="ctr">
              <a:noAutofit/>
            </a:bodyPr>
            <a:lstStyle/>
            <a:p>
              <a:pPr defTabSz="1828800">
                <a:lnSpc>
                  <a:spcPct val="90000"/>
                </a:lnSpc>
                <a:tabLst>
                  <a:tab pos="0" algn="l"/>
                </a:tabLst>
              </a:pPr>
              <a:r>
                <a:rPr lang="ru-RU" sz="3200" b="1" strike="noStrike" spc="-1">
                  <a:solidFill>
                    <a:srgbClr val="FFFFFF"/>
                  </a:solidFill>
                  <a:latin typeface="Trebuchet MS"/>
                  <a:ea typeface="Trebuchet MS"/>
                </a:rPr>
                <a:t>651</a:t>
              </a:r>
              <a:endParaRPr lang="ru-RU" sz="32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" name="Shape 158"/>
            <p:cNvSpPr/>
            <p:nvPr/>
          </p:nvSpPr>
          <p:spPr>
            <a:xfrm>
              <a:off x="15032160" y="8332560"/>
              <a:ext cx="3147480" cy="633600"/>
            </a:xfrm>
            <a:prstGeom prst="rect">
              <a:avLst/>
            </a:prstGeom>
            <a:solidFill>
              <a:srgbClr val="0082D2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numCol="1" spcCol="0" anchor="ctr">
              <a:noAutofit/>
            </a:bodyPr>
            <a:lstStyle/>
            <a:p>
              <a:pPr defTabSz="1828800">
                <a:lnSpc>
                  <a:spcPct val="90000"/>
                </a:lnSpc>
                <a:tabLst>
                  <a:tab pos="0" algn="l"/>
                </a:tabLst>
              </a:pPr>
              <a:r>
                <a:rPr lang="ru-RU" sz="3200" b="1" strike="noStrike" spc="-1">
                  <a:solidFill>
                    <a:srgbClr val="FFFFFF"/>
                  </a:solidFill>
                  <a:latin typeface="Trebuchet MS"/>
                  <a:ea typeface="Trebuchet MS"/>
                </a:rPr>
                <a:t>790</a:t>
              </a:r>
              <a:endParaRPr lang="ru-RU" sz="32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" name="Shape 159"/>
            <p:cNvSpPr/>
            <p:nvPr/>
          </p:nvSpPr>
          <p:spPr>
            <a:xfrm>
              <a:off x="15032160" y="9900000"/>
              <a:ext cx="1869120" cy="633600"/>
            </a:xfrm>
            <a:prstGeom prst="rect">
              <a:avLst/>
            </a:prstGeom>
            <a:solidFill>
              <a:srgbClr val="0082D2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numCol="1" spcCol="0" anchor="ctr">
              <a:noAutofit/>
            </a:bodyPr>
            <a:lstStyle/>
            <a:p>
              <a:pPr defTabSz="1828800">
                <a:lnSpc>
                  <a:spcPct val="90000"/>
                </a:lnSpc>
                <a:tabLst>
                  <a:tab pos="0" algn="l"/>
                </a:tabLst>
              </a:pPr>
              <a:r>
                <a:rPr lang="ru-RU" sz="3200" b="1" strike="noStrike" spc="-1">
                  <a:solidFill>
                    <a:srgbClr val="FFFFFF"/>
                  </a:solidFill>
                  <a:latin typeface="Trebuchet MS"/>
                  <a:ea typeface="Trebuchet MS"/>
                </a:rPr>
                <a:t>552</a:t>
              </a:r>
              <a:endParaRPr lang="ru-RU" sz="32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" name="Shape 160"/>
            <p:cNvSpPr/>
            <p:nvPr/>
          </p:nvSpPr>
          <p:spPr>
            <a:xfrm>
              <a:off x="15032160" y="10672560"/>
              <a:ext cx="1364760" cy="633600"/>
            </a:xfrm>
            <a:prstGeom prst="rect">
              <a:avLst/>
            </a:prstGeom>
            <a:solidFill>
              <a:srgbClr val="0082D2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numCol="1" spcCol="0" anchor="ctr">
              <a:noAutofit/>
            </a:bodyPr>
            <a:lstStyle/>
            <a:p>
              <a:pPr defTabSz="1828800">
                <a:lnSpc>
                  <a:spcPct val="90000"/>
                </a:lnSpc>
                <a:tabLst>
                  <a:tab pos="0" algn="l"/>
                </a:tabLst>
              </a:pPr>
              <a:r>
                <a:rPr lang="ru-RU" sz="3200" b="1" strike="noStrike" spc="-1">
                  <a:solidFill>
                    <a:srgbClr val="FFFFFF"/>
                  </a:solidFill>
                  <a:latin typeface="Trebuchet MS"/>
                  <a:ea typeface="Trebuchet MS"/>
                </a:rPr>
                <a:t>430</a:t>
              </a:r>
              <a:endParaRPr lang="ru-RU" sz="32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" name="Shape 161"/>
            <p:cNvSpPr/>
            <p:nvPr/>
          </p:nvSpPr>
          <p:spPr>
            <a:xfrm>
              <a:off x="15032160" y="11437920"/>
              <a:ext cx="1048320" cy="633600"/>
            </a:xfrm>
            <a:prstGeom prst="rect">
              <a:avLst/>
            </a:prstGeom>
            <a:solidFill>
              <a:srgbClr val="0082D2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numCol="1" spcCol="0" anchor="ctr">
              <a:noAutofit/>
            </a:bodyPr>
            <a:lstStyle/>
            <a:p>
              <a:pPr defTabSz="1828800">
                <a:lnSpc>
                  <a:spcPct val="90000"/>
                </a:lnSpc>
                <a:tabLst>
                  <a:tab pos="0" algn="l"/>
                </a:tabLst>
              </a:pPr>
              <a:r>
                <a:rPr lang="ru-RU" sz="3200" b="1" strike="noStrike" spc="-1">
                  <a:solidFill>
                    <a:srgbClr val="FFFFFF"/>
                  </a:solidFill>
                  <a:latin typeface="Trebuchet MS"/>
                  <a:ea typeface="Trebuchet MS"/>
                </a:rPr>
                <a:t>381</a:t>
              </a:r>
              <a:endParaRPr lang="ru-RU" sz="32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" name="Shape 162"/>
            <p:cNvSpPr/>
            <p:nvPr/>
          </p:nvSpPr>
          <p:spPr>
            <a:xfrm>
              <a:off x="15032160" y="12184560"/>
              <a:ext cx="268920" cy="633600"/>
            </a:xfrm>
            <a:prstGeom prst="rect">
              <a:avLst/>
            </a:prstGeom>
            <a:solidFill>
              <a:srgbClr val="0082D2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numCol="1" spcCol="0" anchor="ctr">
              <a:noAutofit/>
            </a:bodyPr>
            <a:lstStyle/>
            <a:p>
              <a:pPr defTabSz="1828800">
                <a:lnSpc>
                  <a:spcPct val="100000"/>
                </a:lnSpc>
                <a:tabLst>
                  <a:tab pos="0" algn="l"/>
                </a:tabLst>
              </a:pPr>
              <a:endParaRPr lang="ru-RU" sz="3200" b="0" strike="noStrike" spc="-1">
                <a:solidFill>
                  <a:srgbClr val="FFFFFF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43" name="Shape 169"/>
            <p:cNvSpPr/>
            <p:nvPr/>
          </p:nvSpPr>
          <p:spPr>
            <a:xfrm>
              <a:off x="15424200" y="12298320"/>
              <a:ext cx="829800" cy="437760"/>
            </a:xfrm>
            <a:custGeom>
              <a:avLst/>
              <a:gdLst>
                <a:gd name="textAreaLeft" fmla="*/ 0 w 829800"/>
                <a:gd name="textAreaRight" fmla="*/ 831240 w 829800"/>
                <a:gd name="textAreaTop" fmla="*/ 0 h 437760"/>
                <a:gd name="textAreaBottom" fmla="*/ 439200 h 437760"/>
              </a:gdLst>
              <a:ahLst/>
              <a:cxnLst/>
              <a:rect l="textAreaLeft" t="textAreaTop" r="textAreaRight" b="textAreaBottom"/>
              <a:pathLst>
                <a:path w="2160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numCol="1" spcCol="0" anchor="b">
              <a:spAutoFit/>
            </a:bodyPr>
            <a:lstStyle/>
            <a:p>
              <a:pPr defTabSz="1828800">
                <a:lnSpc>
                  <a:spcPct val="90000"/>
                </a:lnSpc>
                <a:tabLst>
                  <a:tab pos="0" algn="l"/>
                </a:tabLst>
              </a:pPr>
              <a:r>
                <a:rPr lang="ru-RU" sz="3200" b="1" strike="noStrike" spc="-1">
                  <a:solidFill>
                    <a:srgbClr val="0082D2"/>
                  </a:solidFill>
                  <a:latin typeface="Trebuchet MS"/>
                  <a:ea typeface="Trebuchet MS"/>
                </a:rPr>
                <a:t>73</a:t>
              </a:r>
              <a:endParaRPr lang="ru-RU" sz="32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" name="Shape 163"/>
            <p:cNvSpPr/>
            <p:nvPr/>
          </p:nvSpPr>
          <p:spPr>
            <a:xfrm flipV="1">
              <a:off x="15045480" y="8151840"/>
              <a:ext cx="360" cy="4834080"/>
            </a:xfrm>
            <a:prstGeom prst="line">
              <a:avLst/>
            </a:prstGeom>
            <a:ln w="25400">
              <a:solidFill>
                <a:srgbClr val="006CAD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tIns="45000" rIns="45720" bIns="45000" numCol="1" spcCol="0" anchor="t">
              <a:noAutofit/>
            </a:bodyPr>
            <a:lstStyle/>
            <a:p>
              <a:endParaRPr lang="ru-RU" sz="32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</p:grpSp>
      <p:sp>
        <p:nvSpPr>
          <p:cNvPr id="45" name="Shape 147"/>
          <p:cNvSpPr/>
          <p:nvPr/>
        </p:nvSpPr>
        <p:spPr>
          <a:xfrm>
            <a:off x="4856760" y="7528320"/>
            <a:ext cx="3830760" cy="172728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1828800">
              <a:lnSpc>
                <a:spcPct val="90000"/>
              </a:lnSpc>
              <a:tabLst>
                <a:tab pos="0" algn="l"/>
              </a:tabLst>
            </a:pPr>
            <a:r>
              <a:rPr lang="ru-RU" sz="24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В том числе по</a:t>
            </a:r>
            <a:r>
              <a:rPr sz="4000"/>
              <a:t/>
            </a:r>
            <a:br>
              <a:rPr sz="4000"/>
            </a:br>
            <a:r>
              <a:rPr lang="ru-RU" sz="5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184</a:t>
            </a:r>
            <a:r>
              <a:rPr sz="4000"/>
              <a:t/>
            </a:r>
            <a:br>
              <a:rPr sz="4000"/>
            </a:br>
            <a:r>
              <a:rPr lang="ru-RU" sz="24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коллективным заявлениям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Shape 147"/>
          <p:cNvSpPr/>
          <p:nvPr/>
        </p:nvSpPr>
        <p:spPr>
          <a:xfrm>
            <a:off x="4998960" y="9942480"/>
            <a:ext cx="2884680" cy="98748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1828800">
              <a:lnSpc>
                <a:spcPct val="90000"/>
              </a:lnSpc>
              <a:spcBef>
                <a:spcPts val="2500"/>
              </a:spcBef>
              <a:tabLst>
                <a:tab pos="0" algn="l"/>
              </a:tabLst>
            </a:pPr>
            <a:r>
              <a:rPr lang="ru-RU" sz="3600" b="1" strike="noStrike" spc="-1">
                <a:solidFill>
                  <a:srgbClr val="0082D2"/>
                </a:solidFill>
                <a:latin typeface="Trebuchet MS"/>
                <a:ea typeface="Trebuchet MS"/>
              </a:rPr>
              <a:t>Динамика</a:t>
            </a:r>
            <a:r>
              <a:rPr sz="3600"/>
              <a:t/>
            </a:r>
            <a:br>
              <a:rPr sz="3600"/>
            </a:br>
            <a:r>
              <a:rPr lang="ru-RU" sz="3600" b="1" strike="noStrike" spc="-1">
                <a:solidFill>
                  <a:srgbClr val="0082D2"/>
                </a:solidFill>
                <a:latin typeface="Trebuchet MS"/>
                <a:ea typeface="Trebuchet MS"/>
              </a:rPr>
              <a:t>по годам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Shape 982"/>
          <p:cNvSpPr/>
          <p:nvPr/>
        </p:nvSpPr>
        <p:spPr>
          <a:xfrm flipV="1">
            <a:off x="18233280" y="7157880"/>
            <a:ext cx="360" cy="5974200"/>
          </a:xfrm>
          <a:prstGeom prst="line">
            <a:avLst/>
          </a:prstGeom>
          <a:ln w="25400">
            <a:solidFill>
              <a:srgbClr val="6E747F"/>
            </a:solidFill>
            <a:custDash>
              <a:ds d="200000" sp="2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t">
            <a:no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48" name="Shape 982"/>
          <p:cNvSpPr/>
          <p:nvPr/>
        </p:nvSpPr>
        <p:spPr>
          <a:xfrm>
            <a:off x="4521960" y="7503480"/>
            <a:ext cx="360" cy="2411280"/>
          </a:xfrm>
          <a:prstGeom prst="line">
            <a:avLst/>
          </a:prstGeom>
          <a:ln w="25400">
            <a:solidFill>
              <a:srgbClr val="6E747F"/>
            </a:solidFill>
            <a:custDash>
              <a:ds d="200000" sp="2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t">
            <a:no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grpSp>
        <p:nvGrpSpPr>
          <p:cNvPr id="49" name="Сгруппировать"/>
          <p:cNvGrpSpPr/>
          <p:nvPr/>
        </p:nvGrpSpPr>
        <p:grpSpPr>
          <a:xfrm>
            <a:off x="4320000" y="10098720"/>
            <a:ext cx="6562800" cy="3130920"/>
            <a:chOff x="4320000" y="10098720"/>
            <a:chExt cx="6562800" cy="3130920"/>
          </a:xfrm>
        </p:grpSpPr>
        <p:sp>
          <p:nvSpPr>
            <p:cNvPr id="50" name="Shape 223"/>
            <p:cNvSpPr/>
            <p:nvPr/>
          </p:nvSpPr>
          <p:spPr>
            <a:xfrm>
              <a:off x="4491000" y="11992320"/>
              <a:ext cx="1172520" cy="867960"/>
            </a:xfrm>
            <a:prstGeom prst="rect">
              <a:avLst/>
            </a:prstGeom>
            <a:solidFill>
              <a:srgbClr val="93DAFF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numCol="1" spcCol="0" anchor="ctr">
              <a:noAutofit/>
            </a:bodyPr>
            <a:lstStyle/>
            <a:p>
              <a:pPr algn="ctr" defTabSz="449640">
                <a:lnSpc>
                  <a:spcPct val="90000"/>
                </a:lnSpc>
                <a:spcBef>
                  <a:spcPts val="1500"/>
                </a:spcBef>
                <a:tabLst>
                  <a:tab pos="0" algn="l"/>
                </a:tabLst>
              </a:pPr>
              <a:r>
                <a:rPr lang="ru-RU" sz="2800" b="1" strike="noStrike" spc="-29">
                  <a:solidFill>
                    <a:srgbClr val="006CAD"/>
                  </a:solidFill>
                  <a:latin typeface="Trebuchet MS"/>
                  <a:ea typeface="Trebuchet MS"/>
                </a:rPr>
                <a:t>99</a:t>
              </a:r>
              <a:endParaRPr lang="ru-RU" sz="2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" name="Shape 223"/>
            <p:cNvSpPr/>
            <p:nvPr/>
          </p:nvSpPr>
          <p:spPr>
            <a:xfrm>
              <a:off x="5754240" y="11134800"/>
              <a:ext cx="1172520" cy="1725120"/>
            </a:xfrm>
            <a:prstGeom prst="rect">
              <a:avLst/>
            </a:prstGeom>
            <a:solidFill>
              <a:srgbClr val="93DAFF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numCol="1" spcCol="0" anchor="ctr">
              <a:noAutofit/>
            </a:bodyPr>
            <a:lstStyle/>
            <a:p>
              <a:pPr algn="ctr" defTabSz="449640">
                <a:lnSpc>
                  <a:spcPct val="90000"/>
                </a:lnSpc>
                <a:spcBef>
                  <a:spcPts val="1500"/>
                </a:spcBef>
                <a:tabLst>
                  <a:tab pos="0" algn="l"/>
                </a:tabLst>
              </a:pPr>
              <a:r>
                <a:rPr lang="ru-RU" sz="2800" b="1" strike="noStrike" spc="-29">
                  <a:solidFill>
                    <a:srgbClr val="006CAD"/>
                  </a:solidFill>
                  <a:latin typeface="Trebuchet MS"/>
                  <a:ea typeface="Trebuchet MS"/>
                </a:rPr>
                <a:t>486</a:t>
              </a:r>
              <a:endParaRPr lang="ru-RU" sz="2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" name="Shape 223"/>
            <p:cNvSpPr/>
            <p:nvPr/>
          </p:nvSpPr>
          <p:spPr>
            <a:xfrm>
              <a:off x="7017480" y="11275200"/>
              <a:ext cx="1172160" cy="1559520"/>
            </a:xfrm>
            <a:prstGeom prst="rect">
              <a:avLst/>
            </a:prstGeom>
            <a:solidFill>
              <a:srgbClr val="93DAFF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numCol="1" spcCol="0" anchor="ctr">
              <a:noAutofit/>
            </a:bodyPr>
            <a:lstStyle/>
            <a:p>
              <a:pPr algn="ctr" defTabSz="449640">
                <a:lnSpc>
                  <a:spcPct val="90000"/>
                </a:lnSpc>
                <a:spcBef>
                  <a:spcPts val="1500"/>
                </a:spcBef>
                <a:tabLst>
                  <a:tab pos="0" algn="l"/>
                </a:tabLst>
              </a:pPr>
              <a:r>
                <a:rPr lang="ru-RU" sz="2800" b="1" strike="noStrike" spc="-29">
                  <a:solidFill>
                    <a:srgbClr val="006CAD"/>
                  </a:solidFill>
                  <a:latin typeface="Trebuchet MS"/>
                  <a:ea typeface="Trebuchet MS"/>
                </a:rPr>
                <a:t>660</a:t>
              </a:r>
              <a:endParaRPr lang="ru-RU" sz="2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" name="Shape 223"/>
            <p:cNvSpPr/>
            <p:nvPr/>
          </p:nvSpPr>
          <p:spPr>
            <a:xfrm>
              <a:off x="8280360" y="10098720"/>
              <a:ext cx="1172520" cy="2736000"/>
            </a:xfrm>
            <a:prstGeom prst="rect">
              <a:avLst/>
            </a:prstGeom>
            <a:solidFill>
              <a:srgbClr val="93DAFF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numCol="1" spcCol="0" anchor="ctr">
              <a:noAutofit/>
            </a:bodyPr>
            <a:lstStyle/>
            <a:p>
              <a:pPr algn="ctr" defTabSz="449640">
                <a:lnSpc>
                  <a:spcPct val="90000"/>
                </a:lnSpc>
                <a:spcBef>
                  <a:spcPts val="1500"/>
                </a:spcBef>
                <a:tabLst>
                  <a:tab pos="0" algn="l"/>
                </a:tabLst>
              </a:pPr>
              <a:r>
                <a:rPr lang="ru-RU" sz="2800" b="1" strike="noStrike" spc="-29">
                  <a:solidFill>
                    <a:srgbClr val="006CAD"/>
                  </a:solidFill>
                  <a:latin typeface="Trebuchet MS"/>
                  <a:ea typeface="Trebuchet MS"/>
                </a:rPr>
                <a:t>1148</a:t>
              </a:r>
              <a:endParaRPr lang="ru-RU" sz="2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" name="Shape 223"/>
            <p:cNvSpPr/>
            <p:nvPr/>
          </p:nvSpPr>
          <p:spPr>
            <a:xfrm>
              <a:off x="9543600" y="11731320"/>
              <a:ext cx="1172520" cy="1103400"/>
            </a:xfrm>
            <a:prstGeom prst="rect">
              <a:avLst/>
            </a:prstGeom>
            <a:solidFill>
              <a:srgbClr val="006CAD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numCol="1" spcCol="0" anchor="ctr">
              <a:noAutofit/>
            </a:bodyPr>
            <a:lstStyle/>
            <a:p>
              <a:pPr algn="ctr" defTabSz="449640">
                <a:lnSpc>
                  <a:spcPct val="90000"/>
                </a:lnSpc>
                <a:spcBef>
                  <a:spcPts val="1500"/>
                </a:spcBef>
                <a:tabLst>
                  <a:tab pos="0" algn="l"/>
                </a:tabLst>
              </a:pPr>
              <a:r>
                <a:rPr lang="ru-RU" sz="3200" b="1" strike="noStrike" spc="-32">
                  <a:solidFill>
                    <a:srgbClr val="FFFFFF"/>
                  </a:solidFill>
                  <a:latin typeface="Trebuchet MS"/>
                  <a:ea typeface="Trebuchet MS"/>
                </a:rPr>
                <a:t>484</a:t>
              </a:r>
              <a:endParaRPr lang="ru-RU" sz="32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" name="Shape 228"/>
            <p:cNvSpPr/>
            <p:nvPr/>
          </p:nvSpPr>
          <p:spPr>
            <a:xfrm>
              <a:off x="4493880" y="12913560"/>
              <a:ext cx="1217880" cy="31608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numCol="1" spcCol="0" anchor="t">
              <a:normAutofit/>
            </a:bodyPr>
            <a:lstStyle/>
            <a:p>
              <a:pPr algn="ctr" defTabSz="449640">
                <a:lnSpc>
                  <a:spcPct val="90000"/>
                </a:lnSpc>
                <a:spcBef>
                  <a:spcPts val="1500"/>
                </a:spcBef>
                <a:tabLst>
                  <a:tab pos="0" algn="l"/>
                </a:tabLst>
              </a:pPr>
              <a:r>
                <a:rPr lang="ru-RU" sz="1900" b="0" strike="noStrike" spc="-1">
                  <a:solidFill>
                    <a:srgbClr val="535353"/>
                  </a:solidFill>
                  <a:latin typeface="Trebuchet MS"/>
                  <a:ea typeface="Trebuchet MS"/>
                </a:rPr>
                <a:t>2021</a:t>
              </a:r>
              <a:endParaRPr lang="ru-RU" sz="19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" name="Shape 982"/>
            <p:cNvSpPr/>
            <p:nvPr/>
          </p:nvSpPr>
          <p:spPr>
            <a:xfrm flipH="1">
              <a:off x="4320000" y="12848760"/>
              <a:ext cx="6562800" cy="360"/>
            </a:xfrm>
            <a:prstGeom prst="line">
              <a:avLst/>
            </a:prstGeom>
            <a:ln w="25400">
              <a:solidFill>
                <a:srgbClr val="006CAD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tIns="0" rIns="45720" bIns="0" numCol="1" spcCol="0" anchor="t">
              <a:noAutofit/>
            </a:bodyPr>
            <a:lstStyle/>
            <a:p>
              <a:endParaRPr lang="ru-RU" sz="32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57" name="Shape 228"/>
            <p:cNvSpPr/>
            <p:nvPr/>
          </p:nvSpPr>
          <p:spPr>
            <a:xfrm>
              <a:off x="5731200" y="12913560"/>
              <a:ext cx="1217880" cy="31608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numCol="1" spcCol="0" anchor="t">
              <a:normAutofit/>
            </a:bodyPr>
            <a:lstStyle/>
            <a:p>
              <a:pPr algn="ctr" defTabSz="449640">
                <a:lnSpc>
                  <a:spcPct val="90000"/>
                </a:lnSpc>
                <a:spcBef>
                  <a:spcPts val="1500"/>
                </a:spcBef>
                <a:tabLst>
                  <a:tab pos="0" algn="l"/>
                </a:tabLst>
              </a:pPr>
              <a:r>
                <a:rPr lang="ru-RU" sz="1900" b="0" strike="noStrike" spc="-1">
                  <a:solidFill>
                    <a:srgbClr val="535353"/>
                  </a:solidFill>
                  <a:latin typeface="Trebuchet MS"/>
                  <a:ea typeface="Trebuchet MS"/>
                </a:rPr>
                <a:t>2022</a:t>
              </a:r>
              <a:endParaRPr lang="ru-RU" sz="19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" name="Shape 228"/>
            <p:cNvSpPr/>
            <p:nvPr/>
          </p:nvSpPr>
          <p:spPr>
            <a:xfrm>
              <a:off x="6994800" y="12888360"/>
              <a:ext cx="1217520" cy="31608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numCol="1" spcCol="0" anchor="t">
              <a:normAutofit/>
            </a:bodyPr>
            <a:lstStyle/>
            <a:p>
              <a:pPr algn="ctr" defTabSz="449640">
                <a:lnSpc>
                  <a:spcPct val="90000"/>
                </a:lnSpc>
                <a:spcBef>
                  <a:spcPts val="1500"/>
                </a:spcBef>
                <a:tabLst>
                  <a:tab pos="0" algn="l"/>
                </a:tabLst>
              </a:pPr>
              <a:r>
                <a:rPr lang="ru-RU" sz="1900" b="0" strike="noStrike" spc="-1">
                  <a:solidFill>
                    <a:srgbClr val="535353"/>
                  </a:solidFill>
                  <a:latin typeface="Trebuchet MS"/>
                  <a:ea typeface="Trebuchet MS"/>
                </a:rPr>
                <a:t>2023</a:t>
              </a:r>
              <a:endParaRPr lang="ru-RU" sz="19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" name="Shape 228"/>
            <p:cNvSpPr/>
            <p:nvPr/>
          </p:nvSpPr>
          <p:spPr>
            <a:xfrm>
              <a:off x="8257680" y="12888360"/>
              <a:ext cx="1217880" cy="31608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numCol="1" spcCol="0" anchor="t">
              <a:normAutofit/>
            </a:bodyPr>
            <a:lstStyle/>
            <a:p>
              <a:pPr algn="ctr" defTabSz="449640">
                <a:lnSpc>
                  <a:spcPct val="90000"/>
                </a:lnSpc>
                <a:spcBef>
                  <a:spcPts val="1500"/>
                </a:spcBef>
                <a:tabLst>
                  <a:tab pos="0" algn="l"/>
                </a:tabLst>
              </a:pPr>
              <a:r>
                <a:rPr lang="ru-RU" sz="1900" b="0" strike="noStrike" spc="-1">
                  <a:solidFill>
                    <a:srgbClr val="535353"/>
                  </a:solidFill>
                  <a:latin typeface="Trebuchet MS"/>
                  <a:ea typeface="Trebuchet MS"/>
                </a:rPr>
                <a:t>2024</a:t>
              </a:r>
              <a:endParaRPr lang="ru-RU" sz="19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" name="Shape 228"/>
            <p:cNvSpPr/>
            <p:nvPr/>
          </p:nvSpPr>
          <p:spPr>
            <a:xfrm>
              <a:off x="9520920" y="12888360"/>
              <a:ext cx="1217880" cy="31608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numCol="1" spcCol="0" anchor="t">
              <a:normAutofit/>
            </a:bodyPr>
            <a:lstStyle/>
            <a:p>
              <a:pPr algn="ctr" defTabSz="449640">
                <a:lnSpc>
                  <a:spcPct val="90000"/>
                </a:lnSpc>
                <a:spcBef>
                  <a:spcPts val="1500"/>
                </a:spcBef>
                <a:tabLst>
                  <a:tab pos="0" algn="l"/>
                </a:tabLst>
              </a:pPr>
              <a:r>
                <a:rPr lang="ru-RU" sz="1900" b="1" strike="noStrike" spc="-1">
                  <a:solidFill>
                    <a:srgbClr val="000000"/>
                  </a:solidFill>
                  <a:latin typeface="Trebuchet MS"/>
                  <a:ea typeface="Trebuchet MS"/>
                </a:rPr>
                <a:t>2025</a:t>
              </a:r>
              <a:endParaRPr lang="ru-RU" sz="19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61" name="Shape 982"/>
          <p:cNvSpPr/>
          <p:nvPr/>
        </p:nvSpPr>
        <p:spPr>
          <a:xfrm flipV="1">
            <a:off x="11245680" y="7369920"/>
            <a:ext cx="360" cy="5762160"/>
          </a:xfrm>
          <a:prstGeom prst="line">
            <a:avLst/>
          </a:prstGeom>
          <a:ln w="25400">
            <a:solidFill>
              <a:srgbClr val="6E747F"/>
            </a:solidFill>
            <a:custDash>
              <a:ds d="200000" sp="2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t">
            <a:no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62" name="Shape 982"/>
          <p:cNvSpPr/>
          <p:nvPr/>
        </p:nvSpPr>
        <p:spPr>
          <a:xfrm flipH="1">
            <a:off x="4042080" y="9410400"/>
            <a:ext cx="492480" cy="360"/>
          </a:xfrm>
          <a:prstGeom prst="line">
            <a:avLst/>
          </a:prstGeom>
          <a:ln w="25400">
            <a:solidFill>
              <a:srgbClr val="6E747F"/>
            </a:solidFill>
            <a:custDash>
              <a:ds d="200000" sp="2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0" rIns="45720" bIns="0" anchor="t">
            <a:no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pic>
        <p:nvPicPr>
          <p:cNvPr id="63" name="image1.png" descr="image1.png"/>
          <p:cNvPicPr/>
          <p:nvPr/>
        </p:nvPicPr>
        <p:blipFill>
          <a:blip r:embed="rId3"/>
          <a:stretch/>
        </p:blipFill>
        <p:spPr>
          <a:xfrm>
            <a:off x="22951440" y="295920"/>
            <a:ext cx="854280" cy="1179720"/>
          </a:xfrm>
          <a:prstGeom prst="rect">
            <a:avLst/>
          </a:prstGeom>
          <a:ln w="12700">
            <a:noFill/>
          </a:ln>
        </p:spPr>
      </p:pic>
      <p:sp>
        <p:nvSpPr>
          <p:cNvPr id="64" name="Прямоугольник 2"/>
          <p:cNvSpPr/>
          <p:nvPr/>
        </p:nvSpPr>
        <p:spPr>
          <a:xfrm>
            <a:off x="11428200" y="6795720"/>
            <a:ext cx="6804720" cy="94356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t">
            <a:spAutoFit/>
          </a:bodyPr>
          <a:lstStyle/>
          <a:p>
            <a:pPr defTabSz="1828800">
              <a:lnSpc>
                <a:spcPct val="100000"/>
              </a:lnSpc>
              <a:tabLst>
                <a:tab pos="0" algn="l"/>
              </a:tabLst>
            </a:pPr>
            <a:r>
              <a:rPr lang="ru-RU" sz="2800" b="1" strike="noStrike" spc="-1">
                <a:solidFill>
                  <a:srgbClr val="2A6099"/>
                </a:solidFill>
                <a:latin typeface="Arial"/>
                <a:ea typeface="Arial"/>
              </a:rPr>
              <a:t>Количество положительных решений по районам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458"/>
          <p:cNvSpPr/>
          <p:nvPr/>
        </p:nvSpPr>
        <p:spPr>
          <a:xfrm>
            <a:off x="0" y="0"/>
            <a:ext cx="24382440" cy="3352320"/>
          </a:xfrm>
          <a:prstGeom prst="rect">
            <a:avLst/>
          </a:prstGeom>
          <a:solidFill>
            <a:srgbClr val="DDF2FF"/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 algn="ctr" defTabSz="449640">
              <a:lnSpc>
                <a:spcPct val="80000"/>
              </a:lnSpc>
              <a:spcBef>
                <a:spcPts val="1400"/>
              </a:spcBef>
              <a:tabLst>
                <a:tab pos="0" algn="l"/>
              </a:tabLst>
            </a:pPr>
            <a:endParaRPr lang="ru-RU" sz="5000" b="0" strike="noStrike" spc="-1">
              <a:solidFill>
                <a:srgbClr val="FFFFFF"/>
              </a:solidFill>
              <a:latin typeface="Trebuchet MS"/>
              <a:ea typeface="Trebuchet MS"/>
            </a:endParaRPr>
          </a:p>
        </p:txBody>
      </p:sp>
      <p:sp>
        <p:nvSpPr>
          <p:cNvPr id="66" name="Shape 156"/>
          <p:cNvSpPr/>
          <p:nvPr/>
        </p:nvSpPr>
        <p:spPr>
          <a:xfrm>
            <a:off x="-193680" y="256320"/>
            <a:ext cx="19553760" cy="909000"/>
          </a:xfrm>
          <a:prstGeom prst="rect">
            <a:avLst/>
          </a:prstGeom>
          <a:solidFill>
            <a:srgbClr val="000000">
              <a:alpha val="70000"/>
            </a:srgbClr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 algn="ctr" defTabSz="1828800">
              <a:lnSpc>
                <a:spcPct val="100000"/>
              </a:lnSpc>
              <a:tabLst>
                <a:tab pos="0" algn="l"/>
              </a:tabLst>
            </a:pPr>
            <a:endParaRPr lang="ru-RU" sz="3200" b="0" strike="noStrike" spc="-1">
              <a:solidFill>
                <a:srgbClr val="FFFFFF"/>
              </a:solidFill>
              <a:latin typeface="Times New Roman"/>
              <a:ea typeface="Times New Roman"/>
            </a:endParaRPr>
          </a:p>
        </p:txBody>
      </p:sp>
      <p:sp>
        <p:nvSpPr>
          <p:cNvPr id="67" name="Shape 157"/>
          <p:cNvSpPr/>
          <p:nvPr/>
        </p:nvSpPr>
        <p:spPr>
          <a:xfrm>
            <a:off x="496800" y="413280"/>
            <a:ext cx="19308240" cy="109692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1828800">
              <a:lnSpc>
                <a:spcPct val="90000"/>
              </a:lnSpc>
              <a:tabLst>
                <a:tab pos="0" algn="l"/>
              </a:tabLst>
            </a:pPr>
            <a:r>
              <a:rPr lang="ru-RU" sz="4000" b="1" strike="noStrike" spc="-1">
                <a:solidFill>
                  <a:srgbClr val="FFFFFF"/>
                </a:solidFill>
                <a:latin typeface="Trebuchet MS"/>
                <a:ea typeface="Trebuchet MS"/>
              </a:rPr>
              <a:t>Включение в программу «Гектар в Арктике» дополнительных территорий 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Shape 160"/>
          <p:cNvSpPr/>
          <p:nvPr/>
        </p:nvSpPr>
        <p:spPr>
          <a:xfrm>
            <a:off x="7740000" y="1638720"/>
            <a:ext cx="5117760" cy="143460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90000"/>
              </a:lnSpc>
              <a:spcBef>
                <a:spcPts val="499"/>
              </a:spcBef>
              <a:tabLst>
                <a:tab pos="0" algn="l"/>
              </a:tabLst>
            </a:pPr>
            <a:r>
              <a:rPr lang="ru-RU" sz="26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Общей площадью</a:t>
            </a:r>
            <a:endParaRPr lang="ru-RU" sz="26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499"/>
              </a:spcBef>
              <a:tabLst>
                <a:tab pos="0" algn="l"/>
              </a:tabLst>
            </a:pPr>
            <a:r>
              <a:rPr lang="ru-RU" sz="7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667,5</a:t>
            </a:r>
            <a:r>
              <a:rPr lang="ru-RU" sz="30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lang="ru-RU" sz="45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га</a:t>
            </a:r>
            <a:endParaRPr lang="ru-RU" sz="4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Shape 161"/>
          <p:cNvSpPr/>
          <p:nvPr/>
        </p:nvSpPr>
        <p:spPr>
          <a:xfrm>
            <a:off x="2099520" y="1965600"/>
            <a:ext cx="6687360" cy="137952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80000"/>
              </a:lnSpc>
              <a:spcBef>
                <a:spcPts val="499"/>
              </a:spcBef>
              <a:tabLst>
                <a:tab pos="0" algn="l"/>
              </a:tabLst>
            </a:pPr>
            <a:r>
              <a:rPr lang="ru-RU" sz="3600" b="1" strike="noStrike" spc="-1">
                <a:solidFill>
                  <a:srgbClr val="006CAD"/>
                </a:solidFill>
                <a:latin typeface="Trebuchet MS"/>
                <a:ea typeface="Trebuchet MS"/>
              </a:rPr>
              <a:t>• земли  запаса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80000"/>
              </a:lnSpc>
              <a:spcBef>
                <a:spcPts val="499"/>
              </a:spcBef>
              <a:tabLst>
                <a:tab pos="0" algn="l"/>
              </a:tabLst>
            </a:pPr>
            <a:r>
              <a:rPr lang="ru-RU" sz="3600" b="1" strike="noStrike" spc="-1">
                <a:solidFill>
                  <a:srgbClr val="006CAD"/>
                </a:solidFill>
                <a:latin typeface="Trebuchet MS"/>
                <a:ea typeface="Trebuchet MS"/>
              </a:rPr>
              <a:t>• земли сельхозназначения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0" name="лес утро.jpg" descr="лес утро.jpg"/>
          <p:cNvPicPr/>
          <p:nvPr/>
        </p:nvPicPr>
        <p:blipFill>
          <a:blip r:embed="rId2"/>
          <a:srcRect l="32670" r="15698"/>
          <a:stretch/>
        </p:blipFill>
        <p:spPr>
          <a:xfrm>
            <a:off x="19891440" y="0"/>
            <a:ext cx="4543200" cy="13714560"/>
          </a:xfrm>
          <a:prstGeom prst="rect">
            <a:avLst/>
          </a:prstGeom>
          <a:ln w="12700">
            <a:noFill/>
          </a:ln>
        </p:spPr>
      </p:pic>
      <p:sp>
        <p:nvSpPr>
          <p:cNvPr id="71" name="Shape 224"/>
          <p:cNvSpPr/>
          <p:nvPr/>
        </p:nvSpPr>
        <p:spPr>
          <a:xfrm>
            <a:off x="13196880" y="1421280"/>
            <a:ext cx="5747760" cy="208656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marL="254160" indent="-254160" defTabSz="1828800">
              <a:lnSpc>
                <a:spcPct val="90000"/>
              </a:lnSpc>
              <a:spcBef>
                <a:spcPts val="1500"/>
              </a:spcBef>
              <a:buClr>
                <a:srgbClr val="0082D2"/>
              </a:buClr>
              <a:buFont typeface="Arial"/>
              <a:buChar char="•"/>
            </a:pPr>
            <a:r>
              <a:rPr lang="ru-RU" sz="25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Проект согласован: в Минвостокразвития России</a:t>
            </a:r>
            <a:endParaRPr lang="ru-RU" sz="2500" b="0" strike="noStrike" spc="-1">
              <a:solidFill>
                <a:srgbClr val="000000"/>
              </a:solidFill>
              <a:latin typeface="Arial"/>
            </a:endParaRPr>
          </a:p>
          <a:p>
            <a:pPr marL="254160" indent="-254160" defTabSz="1828800">
              <a:lnSpc>
                <a:spcPct val="90000"/>
              </a:lnSpc>
              <a:spcBef>
                <a:spcPts val="1500"/>
              </a:spcBef>
              <a:buClr>
                <a:srgbClr val="0082D2"/>
              </a:buClr>
              <a:buFont typeface="Arial"/>
              <a:buChar char="•"/>
            </a:pPr>
            <a:r>
              <a:rPr lang="ru-RU" sz="25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Общественным советом Арктической зоны</a:t>
            </a:r>
            <a:endParaRPr lang="ru-RU" sz="25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2" name="Picture 2" descr="Picture 2"/>
          <p:cNvPicPr/>
          <p:nvPr/>
        </p:nvPicPr>
        <p:blipFill>
          <a:blip r:embed="rId3"/>
          <a:stretch/>
        </p:blipFill>
        <p:spPr>
          <a:xfrm>
            <a:off x="637920" y="3682800"/>
            <a:ext cx="5325480" cy="3594960"/>
          </a:xfrm>
          <a:prstGeom prst="rect">
            <a:avLst/>
          </a:prstGeom>
          <a:ln w="12700">
            <a:noFill/>
          </a:ln>
        </p:spPr>
      </p:pic>
      <p:pic>
        <p:nvPicPr>
          <p:cNvPr id="73" name="Picture 3" descr="Picture 3"/>
          <p:cNvPicPr/>
          <p:nvPr/>
        </p:nvPicPr>
        <p:blipFill>
          <a:blip r:embed="rId4"/>
          <a:stretch/>
        </p:blipFill>
        <p:spPr>
          <a:xfrm>
            <a:off x="637920" y="8579520"/>
            <a:ext cx="5325480" cy="3729240"/>
          </a:xfrm>
          <a:prstGeom prst="rect">
            <a:avLst/>
          </a:prstGeom>
          <a:ln w="12700">
            <a:noFill/>
          </a:ln>
        </p:spPr>
      </p:pic>
      <p:pic>
        <p:nvPicPr>
          <p:cNvPr id="74" name="Picture 4" descr="Picture 4"/>
          <p:cNvPicPr/>
          <p:nvPr/>
        </p:nvPicPr>
        <p:blipFill>
          <a:blip r:embed="rId5"/>
          <a:stretch/>
        </p:blipFill>
        <p:spPr>
          <a:xfrm>
            <a:off x="7133760" y="3682800"/>
            <a:ext cx="5386680" cy="3610800"/>
          </a:xfrm>
          <a:prstGeom prst="rect">
            <a:avLst/>
          </a:prstGeom>
          <a:ln w="12700">
            <a:noFill/>
          </a:ln>
        </p:spPr>
      </p:pic>
      <p:pic>
        <p:nvPicPr>
          <p:cNvPr id="75" name="Picture 5" descr="Picture 5"/>
          <p:cNvPicPr/>
          <p:nvPr/>
        </p:nvPicPr>
        <p:blipFill>
          <a:blip r:embed="rId6"/>
          <a:stretch/>
        </p:blipFill>
        <p:spPr>
          <a:xfrm>
            <a:off x="7133760" y="8382240"/>
            <a:ext cx="5386680" cy="4091040"/>
          </a:xfrm>
          <a:prstGeom prst="rect">
            <a:avLst/>
          </a:prstGeom>
          <a:ln w="12700">
            <a:noFill/>
          </a:ln>
        </p:spPr>
      </p:pic>
      <p:pic>
        <p:nvPicPr>
          <p:cNvPr id="76" name="Picture 6" descr="Picture 6"/>
          <p:cNvPicPr/>
          <p:nvPr/>
        </p:nvPicPr>
        <p:blipFill>
          <a:blip r:embed="rId7"/>
          <a:stretch/>
        </p:blipFill>
        <p:spPr>
          <a:xfrm>
            <a:off x="13685760" y="8403480"/>
            <a:ext cx="5248440" cy="4070160"/>
          </a:xfrm>
          <a:prstGeom prst="rect">
            <a:avLst/>
          </a:prstGeom>
          <a:ln w="12700">
            <a:noFill/>
          </a:ln>
        </p:spPr>
      </p:pic>
      <p:pic>
        <p:nvPicPr>
          <p:cNvPr id="77" name="Picture 7" descr="Picture 7"/>
          <p:cNvPicPr/>
          <p:nvPr/>
        </p:nvPicPr>
        <p:blipFill>
          <a:blip r:embed="rId8"/>
          <a:stretch/>
        </p:blipFill>
        <p:spPr>
          <a:xfrm>
            <a:off x="13685760" y="3682800"/>
            <a:ext cx="5248440" cy="3646440"/>
          </a:xfrm>
          <a:prstGeom prst="rect">
            <a:avLst/>
          </a:prstGeom>
          <a:ln w="12700">
            <a:noFill/>
          </a:ln>
        </p:spPr>
      </p:pic>
      <p:sp>
        <p:nvSpPr>
          <p:cNvPr id="78" name="Прямоугольник 19"/>
          <p:cNvSpPr/>
          <p:nvPr/>
        </p:nvSpPr>
        <p:spPr>
          <a:xfrm>
            <a:off x="637920" y="7330680"/>
            <a:ext cx="6084000" cy="89748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t">
            <a:spAutoFit/>
          </a:bodyPr>
          <a:lstStyle/>
          <a:p>
            <a:pPr defTabSz="1828800">
              <a:lnSpc>
                <a:spcPct val="100000"/>
              </a:lnSpc>
              <a:tabLst>
                <a:tab pos="0" algn="l"/>
              </a:tabLst>
            </a:pPr>
            <a:r>
              <a:rPr lang="ru-RU" sz="2200" b="1" strike="noStrike" spc="-1">
                <a:solidFill>
                  <a:srgbClr val="0D0D0D"/>
                </a:solidFill>
                <a:latin typeface="Trebuchet MS"/>
                <a:ea typeface="Trebuchet MS"/>
              </a:rPr>
              <a:t>Беломорский округ, дер. Воренжа,</a:t>
            </a:r>
            <a:r>
              <a:rPr sz="2200"/>
              <a:t/>
            </a:r>
            <a:br>
              <a:rPr sz="2200"/>
            </a:br>
            <a:r>
              <a:rPr lang="ru-RU" sz="3100" b="1" strike="noStrike" spc="-1">
                <a:solidFill>
                  <a:srgbClr val="0070C0"/>
                </a:solidFill>
                <a:latin typeface="Trebuchet MS"/>
                <a:ea typeface="Trebuchet MS"/>
              </a:rPr>
              <a:t>176,8 га</a:t>
            </a:r>
            <a:endParaRPr lang="ru-RU" sz="3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Прямоугольник 21"/>
          <p:cNvSpPr/>
          <p:nvPr/>
        </p:nvSpPr>
        <p:spPr>
          <a:xfrm>
            <a:off x="637920" y="12462120"/>
            <a:ext cx="6084000" cy="123264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t">
            <a:spAutoFit/>
          </a:bodyPr>
          <a:lstStyle/>
          <a:p>
            <a:pPr defTabSz="1828800">
              <a:lnSpc>
                <a:spcPct val="100000"/>
              </a:lnSpc>
              <a:tabLst>
                <a:tab pos="0" algn="l"/>
              </a:tabLst>
            </a:pPr>
            <a:r>
              <a:rPr lang="ru-RU" sz="2200" b="1" strike="noStrike" spc="-1">
                <a:solidFill>
                  <a:srgbClr val="0D0D0D"/>
                </a:solidFill>
                <a:latin typeface="Trebuchet MS"/>
                <a:ea typeface="Trebuchet MS"/>
              </a:rPr>
              <a:t>Калевальский район, район пос. Луусалми</a:t>
            </a:r>
            <a:r>
              <a:rPr sz="2200"/>
              <a:t/>
            </a:r>
            <a:br>
              <a:rPr sz="2200"/>
            </a:br>
            <a:r>
              <a:rPr lang="ru-RU" sz="3100" b="1" strike="noStrike" spc="-1">
                <a:solidFill>
                  <a:srgbClr val="0070C0"/>
                </a:solidFill>
                <a:latin typeface="Trebuchet MS"/>
                <a:ea typeface="Trebuchet MS"/>
              </a:rPr>
              <a:t>4,5 га</a:t>
            </a:r>
            <a:endParaRPr lang="ru-RU" sz="3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Прямоугольник 22"/>
          <p:cNvSpPr/>
          <p:nvPr/>
        </p:nvSpPr>
        <p:spPr>
          <a:xfrm>
            <a:off x="7133760" y="12475080"/>
            <a:ext cx="6084000" cy="123264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t">
            <a:spAutoFit/>
          </a:bodyPr>
          <a:lstStyle/>
          <a:p>
            <a:pPr defTabSz="1828800">
              <a:lnSpc>
                <a:spcPct val="100000"/>
              </a:lnSpc>
              <a:tabLst>
                <a:tab pos="0" algn="l"/>
              </a:tabLst>
            </a:pPr>
            <a:r>
              <a:rPr lang="ru-RU" sz="2200" b="1" strike="noStrike" spc="-1">
                <a:solidFill>
                  <a:srgbClr val="0D0D0D"/>
                </a:solidFill>
                <a:latin typeface="Trebuchet MS"/>
                <a:ea typeface="Trebuchet MS"/>
              </a:rPr>
              <a:t>Лоухский район, район пос. Софпорог</a:t>
            </a:r>
            <a:r>
              <a:rPr sz="2200"/>
              <a:t/>
            </a:r>
            <a:br>
              <a:rPr sz="2200"/>
            </a:br>
            <a:r>
              <a:rPr lang="ru-RU" sz="3100" b="1" strike="noStrike" spc="-1">
                <a:solidFill>
                  <a:srgbClr val="0070C0"/>
                </a:solidFill>
                <a:latin typeface="Trebuchet MS"/>
                <a:ea typeface="Trebuchet MS"/>
              </a:rPr>
              <a:t>429,7 га</a:t>
            </a:r>
            <a:endParaRPr lang="ru-RU" sz="3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Прямоугольник 23"/>
          <p:cNvSpPr/>
          <p:nvPr/>
        </p:nvSpPr>
        <p:spPr>
          <a:xfrm>
            <a:off x="13685760" y="12499560"/>
            <a:ext cx="5157000" cy="123264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t">
            <a:spAutoFit/>
          </a:bodyPr>
          <a:lstStyle/>
          <a:p>
            <a:pPr defTabSz="1828800">
              <a:lnSpc>
                <a:spcPct val="100000"/>
              </a:lnSpc>
              <a:tabLst>
                <a:tab pos="0" algn="l"/>
              </a:tabLst>
            </a:pPr>
            <a:r>
              <a:rPr lang="ru-RU" sz="2200" b="1" strike="noStrike" spc="-1">
                <a:solidFill>
                  <a:srgbClr val="0D0D0D"/>
                </a:solidFill>
                <a:latin typeface="Trebuchet MS"/>
                <a:ea typeface="Trebuchet MS"/>
              </a:rPr>
              <a:t>Лоухский район, район ст. Чупа</a:t>
            </a:r>
            <a:r>
              <a:rPr sz="2200"/>
              <a:t/>
            </a:r>
            <a:br>
              <a:rPr sz="2200"/>
            </a:br>
            <a:r>
              <a:rPr lang="ru-RU" sz="3100" b="1" strike="noStrike" spc="-1">
                <a:solidFill>
                  <a:srgbClr val="0070C0"/>
                </a:solidFill>
                <a:latin typeface="Trebuchet MS"/>
                <a:ea typeface="Trebuchet MS"/>
              </a:rPr>
              <a:t>7,3 га</a:t>
            </a:r>
            <a:endParaRPr lang="ru-RU" sz="3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Прямоугольник 24"/>
          <p:cNvSpPr/>
          <p:nvPr/>
        </p:nvSpPr>
        <p:spPr>
          <a:xfrm>
            <a:off x="7133760" y="7330680"/>
            <a:ext cx="6084000" cy="89748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t">
            <a:spAutoFit/>
          </a:bodyPr>
          <a:lstStyle/>
          <a:p>
            <a:pPr defTabSz="1828800">
              <a:lnSpc>
                <a:spcPct val="100000"/>
              </a:lnSpc>
              <a:tabLst>
                <a:tab pos="0" algn="l"/>
              </a:tabLst>
            </a:pPr>
            <a:r>
              <a:rPr lang="ru-RU" sz="2200" b="1" strike="noStrike" spc="-1">
                <a:solidFill>
                  <a:srgbClr val="0D0D0D"/>
                </a:solidFill>
                <a:latin typeface="Trebuchet MS"/>
                <a:ea typeface="Trebuchet MS"/>
              </a:rPr>
              <a:t>Кемский округ, район пос. Панозеро</a:t>
            </a:r>
            <a:r>
              <a:rPr sz="2200"/>
              <a:t/>
            </a:r>
            <a:br>
              <a:rPr sz="2200"/>
            </a:br>
            <a:r>
              <a:rPr lang="ru-RU" sz="3100" b="1" strike="noStrike" spc="-1">
                <a:solidFill>
                  <a:srgbClr val="0070C0"/>
                </a:solidFill>
                <a:latin typeface="Trebuchet MS"/>
                <a:ea typeface="Trebuchet MS"/>
              </a:rPr>
              <a:t>11,3 га</a:t>
            </a:r>
            <a:endParaRPr lang="ru-RU" sz="3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Прямоугольник 25"/>
          <p:cNvSpPr/>
          <p:nvPr/>
        </p:nvSpPr>
        <p:spPr>
          <a:xfrm>
            <a:off x="13685760" y="7339320"/>
            <a:ext cx="6084000" cy="123264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t">
            <a:spAutoFit/>
          </a:bodyPr>
          <a:lstStyle/>
          <a:p>
            <a:pPr defTabSz="1828800">
              <a:lnSpc>
                <a:spcPct val="100000"/>
              </a:lnSpc>
              <a:tabLst>
                <a:tab pos="0" algn="l"/>
              </a:tabLst>
            </a:pPr>
            <a:r>
              <a:rPr lang="ru-RU" sz="2200" b="1" strike="noStrike" spc="-1">
                <a:solidFill>
                  <a:srgbClr val="0D0D0D"/>
                </a:solidFill>
                <a:latin typeface="Trebuchet MS"/>
                <a:ea typeface="Trebuchet MS"/>
              </a:rPr>
              <a:t>Сегежский округ, район пос. Волдозеро</a:t>
            </a:r>
            <a:r>
              <a:rPr sz="2200"/>
              <a:t/>
            </a:r>
            <a:br>
              <a:rPr sz="2200"/>
            </a:br>
            <a:r>
              <a:rPr lang="ru-RU" sz="3100" b="1" strike="noStrike" spc="-1">
                <a:solidFill>
                  <a:srgbClr val="0070C0"/>
                </a:solidFill>
                <a:latin typeface="Trebuchet MS"/>
                <a:ea typeface="Trebuchet MS"/>
              </a:rPr>
              <a:t>37,9 га</a:t>
            </a:r>
            <a:endParaRPr lang="ru-RU" sz="31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4" name="placeholder.png" descr="placeholder.png"/>
          <p:cNvPicPr/>
          <p:nvPr/>
        </p:nvPicPr>
        <p:blipFill>
          <a:blip r:embed="rId9"/>
          <a:stretch/>
        </p:blipFill>
        <p:spPr>
          <a:xfrm>
            <a:off x="514800" y="1702080"/>
            <a:ext cx="1357560" cy="1357560"/>
          </a:xfrm>
          <a:prstGeom prst="rect">
            <a:avLst/>
          </a:prstGeom>
          <a:ln w="12700">
            <a:noFill/>
          </a:ln>
        </p:spPr>
      </p:pic>
      <p:pic>
        <p:nvPicPr>
          <p:cNvPr id="85" name="image1.png" descr="image1.png"/>
          <p:cNvPicPr/>
          <p:nvPr/>
        </p:nvPicPr>
        <p:blipFill>
          <a:blip r:embed="rId10"/>
          <a:stretch/>
        </p:blipFill>
        <p:spPr>
          <a:xfrm>
            <a:off x="22951440" y="295920"/>
            <a:ext cx="854280" cy="1179720"/>
          </a:xfrm>
          <a:prstGeom prst="rect">
            <a:avLst/>
          </a:prstGeom>
          <a:ln w="1270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1"/>
          <p:cNvSpPr/>
          <p:nvPr/>
        </p:nvSpPr>
        <p:spPr>
          <a:xfrm>
            <a:off x="0" y="0"/>
            <a:ext cx="24382440" cy="3352320"/>
          </a:xfrm>
          <a:prstGeom prst="rect">
            <a:avLst/>
          </a:prstGeom>
          <a:solidFill>
            <a:srgbClr val="DDF2FF"/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5000" b="0" strike="noStrike" spc="-1">
              <a:solidFill>
                <a:srgbClr val="FFFFFF"/>
              </a:solidFill>
              <a:latin typeface="Trebuchet MS"/>
              <a:ea typeface="Trebuchet MS"/>
            </a:endParaRPr>
          </a:p>
        </p:txBody>
      </p:sp>
      <p:sp>
        <p:nvSpPr>
          <p:cNvPr id="87" name="Shape 2"/>
          <p:cNvSpPr/>
          <p:nvPr/>
        </p:nvSpPr>
        <p:spPr>
          <a:xfrm>
            <a:off x="0" y="256320"/>
            <a:ext cx="19553760" cy="1362600"/>
          </a:xfrm>
          <a:prstGeom prst="rect">
            <a:avLst/>
          </a:prstGeom>
          <a:solidFill>
            <a:srgbClr val="000000">
              <a:alpha val="70000"/>
            </a:srgbClr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3200" b="0" strike="noStrike" spc="-1">
              <a:solidFill>
                <a:srgbClr val="FFFFFF"/>
              </a:solidFill>
              <a:latin typeface="Times New Roman"/>
              <a:ea typeface="Times New Roman"/>
            </a:endParaRPr>
          </a:p>
        </p:txBody>
      </p:sp>
      <p:sp>
        <p:nvSpPr>
          <p:cNvPr id="88" name="Shape 3"/>
          <p:cNvSpPr/>
          <p:nvPr/>
        </p:nvSpPr>
        <p:spPr>
          <a:xfrm>
            <a:off x="496800" y="413280"/>
            <a:ext cx="19308240" cy="109692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1828800">
              <a:lnSpc>
                <a:spcPct val="90000"/>
              </a:lnSpc>
              <a:tabLst>
                <a:tab pos="0" algn="l"/>
              </a:tabLst>
            </a:pPr>
            <a:r>
              <a:rPr lang="ru-RU" sz="4000" b="1" strike="noStrike" spc="-1">
                <a:solidFill>
                  <a:srgbClr val="FFFFFF"/>
                </a:solidFill>
                <a:latin typeface="Trebuchet MS"/>
                <a:ea typeface="Trebuchet MS"/>
              </a:rPr>
              <a:t>Включение в программу «Гектар в Арктике» дополнительных территорий 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9" name="лес утро.jpg 1" descr="лес утро.jpg"/>
          <p:cNvPicPr/>
          <p:nvPr/>
        </p:nvPicPr>
        <p:blipFill>
          <a:blip r:embed="rId2"/>
          <a:srcRect l="32670" r="15698"/>
          <a:stretch/>
        </p:blipFill>
        <p:spPr>
          <a:xfrm>
            <a:off x="19891440" y="0"/>
            <a:ext cx="4543200" cy="13714560"/>
          </a:xfrm>
          <a:prstGeom prst="rect">
            <a:avLst/>
          </a:prstGeom>
          <a:ln w="12700">
            <a:noFill/>
          </a:ln>
        </p:spPr>
      </p:pic>
      <p:pic>
        <p:nvPicPr>
          <p:cNvPr id="90" name="Picture 1" descr="Picture 2"/>
          <p:cNvPicPr/>
          <p:nvPr/>
        </p:nvPicPr>
        <p:blipFill>
          <a:blip r:embed="rId3"/>
          <a:stretch/>
        </p:blipFill>
        <p:spPr>
          <a:xfrm>
            <a:off x="1897920" y="3353400"/>
            <a:ext cx="15028560" cy="10145520"/>
          </a:xfrm>
          <a:prstGeom prst="rect">
            <a:avLst/>
          </a:prstGeom>
          <a:ln w="12700">
            <a:noFill/>
          </a:ln>
        </p:spPr>
      </p:pic>
      <p:sp>
        <p:nvSpPr>
          <p:cNvPr id="91" name="Прямоугольник 1"/>
          <p:cNvSpPr/>
          <p:nvPr/>
        </p:nvSpPr>
        <p:spPr>
          <a:xfrm>
            <a:off x="2554920" y="1980000"/>
            <a:ext cx="16884000" cy="130860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t">
            <a:spAutoFit/>
          </a:bodyPr>
          <a:lstStyle/>
          <a:p>
            <a:pPr defTabSz="1828800">
              <a:lnSpc>
                <a:spcPct val="100000"/>
              </a:lnSpc>
              <a:tabLst>
                <a:tab pos="0" algn="l"/>
              </a:tabLst>
            </a:pPr>
            <a:r>
              <a:rPr lang="ru-RU" sz="4000" b="1" strike="noStrike" spc="-1">
                <a:solidFill>
                  <a:srgbClr val="0D0D0D"/>
                </a:solidFill>
                <a:latin typeface="Trebuchet MS"/>
                <a:ea typeface="Trebuchet MS"/>
              </a:rPr>
              <a:t>Беломорский округ, дер. Воренжа,</a:t>
            </a:r>
            <a:r>
              <a:rPr sz="4000"/>
              <a:t/>
            </a:r>
            <a:br>
              <a:rPr sz="4000"/>
            </a:br>
            <a:r>
              <a:rPr lang="ru-RU" sz="4000" b="1" strike="noStrike" spc="-1">
                <a:solidFill>
                  <a:srgbClr val="0070C0"/>
                </a:solidFill>
                <a:latin typeface="Trebuchet MS"/>
                <a:ea typeface="Trebuchet MS"/>
              </a:rPr>
              <a:t>176,8 га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2" name="placeholder.png 1" descr="placeholder.png"/>
          <p:cNvPicPr/>
          <p:nvPr/>
        </p:nvPicPr>
        <p:blipFill>
          <a:blip r:embed="rId4"/>
          <a:stretch/>
        </p:blipFill>
        <p:spPr>
          <a:xfrm>
            <a:off x="514800" y="1702080"/>
            <a:ext cx="1357560" cy="1357560"/>
          </a:xfrm>
          <a:prstGeom prst="rect">
            <a:avLst/>
          </a:prstGeom>
          <a:ln w="12700">
            <a:noFill/>
          </a:ln>
        </p:spPr>
      </p:pic>
      <p:pic>
        <p:nvPicPr>
          <p:cNvPr id="93" name="image1.png 1" descr="image1.png"/>
          <p:cNvPicPr/>
          <p:nvPr/>
        </p:nvPicPr>
        <p:blipFill>
          <a:blip r:embed="rId5"/>
          <a:stretch/>
        </p:blipFill>
        <p:spPr>
          <a:xfrm>
            <a:off x="22951440" y="295920"/>
            <a:ext cx="854280" cy="1179720"/>
          </a:xfrm>
          <a:prstGeom prst="rect">
            <a:avLst/>
          </a:prstGeom>
          <a:ln w="1270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7"/>
          <p:cNvSpPr/>
          <p:nvPr/>
        </p:nvSpPr>
        <p:spPr>
          <a:xfrm>
            <a:off x="0" y="0"/>
            <a:ext cx="24382440" cy="3352320"/>
          </a:xfrm>
          <a:prstGeom prst="rect">
            <a:avLst/>
          </a:prstGeom>
          <a:solidFill>
            <a:srgbClr val="DDF2FF"/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5000" b="0" strike="noStrike" spc="-1">
              <a:solidFill>
                <a:srgbClr val="FFFFFF"/>
              </a:solidFill>
              <a:latin typeface="Trebuchet MS"/>
              <a:ea typeface="Trebuchet MS"/>
            </a:endParaRPr>
          </a:p>
        </p:txBody>
      </p:sp>
      <p:sp>
        <p:nvSpPr>
          <p:cNvPr id="95" name="Shape 8"/>
          <p:cNvSpPr/>
          <p:nvPr/>
        </p:nvSpPr>
        <p:spPr>
          <a:xfrm>
            <a:off x="-193680" y="256320"/>
            <a:ext cx="19553760" cy="909000"/>
          </a:xfrm>
          <a:prstGeom prst="rect">
            <a:avLst/>
          </a:prstGeom>
          <a:solidFill>
            <a:srgbClr val="000000">
              <a:alpha val="70000"/>
            </a:srgbClr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3200" b="0" strike="noStrike" spc="-1">
              <a:solidFill>
                <a:srgbClr val="FFFFFF"/>
              </a:solidFill>
              <a:latin typeface="Times New Roman"/>
              <a:ea typeface="Times New Roman"/>
            </a:endParaRPr>
          </a:p>
        </p:txBody>
      </p:sp>
      <p:sp>
        <p:nvSpPr>
          <p:cNvPr id="96" name="Shape 9"/>
          <p:cNvSpPr/>
          <p:nvPr/>
        </p:nvSpPr>
        <p:spPr>
          <a:xfrm>
            <a:off x="496800" y="413280"/>
            <a:ext cx="19308240" cy="109692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1828800">
              <a:lnSpc>
                <a:spcPct val="90000"/>
              </a:lnSpc>
              <a:tabLst>
                <a:tab pos="0" algn="l"/>
              </a:tabLst>
            </a:pPr>
            <a:r>
              <a:rPr lang="ru-RU" sz="4000" b="1" strike="noStrike" spc="-1">
                <a:solidFill>
                  <a:srgbClr val="FFFFFF"/>
                </a:solidFill>
                <a:latin typeface="Trebuchet MS"/>
                <a:ea typeface="Trebuchet MS"/>
              </a:rPr>
              <a:t>Включение в программу «Гектар в Арктике» дополнительных территорий 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7" name="лес утро.jpg 2" descr="лес утро.jpg"/>
          <p:cNvPicPr/>
          <p:nvPr/>
        </p:nvPicPr>
        <p:blipFill>
          <a:blip r:embed="rId2"/>
          <a:srcRect l="32670" r="15698"/>
          <a:stretch/>
        </p:blipFill>
        <p:spPr>
          <a:xfrm>
            <a:off x="19891440" y="0"/>
            <a:ext cx="4543200" cy="13714560"/>
          </a:xfrm>
          <a:prstGeom prst="rect">
            <a:avLst/>
          </a:prstGeom>
          <a:ln w="12700">
            <a:noFill/>
          </a:ln>
        </p:spPr>
      </p:pic>
      <p:pic>
        <p:nvPicPr>
          <p:cNvPr id="98" name="Picture 14" descr="Picture 3"/>
          <p:cNvPicPr/>
          <p:nvPr/>
        </p:nvPicPr>
        <p:blipFill>
          <a:blip r:embed="rId3"/>
          <a:stretch/>
        </p:blipFill>
        <p:spPr>
          <a:xfrm>
            <a:off x="2520000" y="3353400"/>
            <a:ext cx="14578920" cy="10209600"/>
          </a:xfrm>
          <a:prstGeom prst="rect">
            <a:avLst/>
          </a:prstGeom>
          <a:ln w="12700">
            <a:noFill/>
          </a:ln>
        </p:spPr>
      </p:pic>
      <p:sp>
        <p:nvSpPr>
          <p:cNvPr id="99" name="Прямоугольник 8"/>
          <p:cNvSpPr/>
          <p:nvPr/>
        </p:nvSpPr>
        <p:spPr>
          <a:xfrm>
            <a:off x="2914920" y="1827360"/>
            <a:ext cx="15984000" cy="130860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t">
            <a:spAutoFit/>
          </a:bodyPr>
          <a:lstStyle/>
          <a:p>
            <a:pPr defTabSz="1828800">
              <a:lnSpc>
                <a:spcPct val="100000"/>
              </a:lnSpc>
              <a:tabLst>
                <a:tab pos="0" algn="l"/>
              </a:tabLst>
            </a:pPr>
            <a:r>
              <a:rPr lang="ru-RU" sz="4000" b="1" strike="noStrike" spc="-1">
                <a:solidFill>
                  <a:srgbClr val="0D0D0D"/>
                </a:solidFill>
                <a:latin typeface="Trebuchet MS"/>
                <a:ea typeface="Trebuchet MS"/>
              </a:rPr>
              <a:t>Калевальский район, район пос. Луусалми</a:t>
            </a:r>
            <a:r>
              <a:rPr sz="4000"/>
              <a:t/>
            </a:r>
            <a:br>
              <a:rPr sz="4000"/>
            </a:br>
            <a:r>
              <a:rPr lang="ru-RU" sz="4000" b="1" strike="noStrike" spc="-1">
                <a:solidFill>
                  <a:srgbClr val="0070C0"/>
                </a:solidFill>
                <a:latin typeface="Trebuchet MS"/>
                <a:ea typeface="Trebuchet MS"/>
              </a:rPr>
              <a:t>4,5 га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0" name="placeholder.png 2" descr="placeholder.png"/>
          <p:cNvPicPr/>
          <p:nvPr/>
        </p:nvPicPr>
        <p:blipFill>
          <a:blip r:embed="rId4"/>
          <a:stretch/>
        </p:blipFill>
        <p:spPr>
          <a:xfrm>
            <a:off x="514800" y="1702080"/>
            <a:ext cx="1357560" cy="1357560"/>
          </a:xfrm>
          <a:prstGeom prst="rect">
            <a:avLst/>
          </a:prstGeom>
          <a:ln w="12700">
            <a:noFill/>
          </a:ln>
        </p:spPr>
      </p:pic>
      <p:pic>
        <p:nvPicPr>
          <p:cNvPr id="101" name="image1.png 2" descr="image1.png"/>
          <p:cNvPicPr/>
          <p:nvPr/>
        </p:nvPicPr>
        <p:blipFill>
          <a:blip r:embed="rId5"/>
          <a:stretch/>
        </p:blipFill>
        <p:spPr>
          <a:xfrm>
            <a:off x="22951440" y="295920"/>
            <a:ext cx="854280" cy="1179720"/>
          </a:xfrm>
          <a:prstGeom prst="rect">
            <a:avLst/>
          </a:prstGeom>
          <a:ln w="1270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3"/>
          <p:cNvSpPr/>
          <p:nvPr/>
        </p:nvSpPr>
        <p:spPr>
          <a:xfrm>
            <a:off x="0" y="0"/>
            <a:ext cx="24382440" cy="3352320"/>
          </a:xfrm>
          <a:prstGeom prst="rect">
            <a:avLst/>
          </a:prstGeom>
          <a:solidFill>
            <a:srgbClr val="DDF2FF"/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5000" b="0" strike="noStrike" spc="-1">
              <a:solidFill>
                <a:srgbClr val="FFFFFF"/>
              </a:solidFill>
              <a:latin typeface="Trebuchet MS"/>
              <a:ea typeface="Trebuchet MS"/>
            </a:endParaRPr>
          </a:p>
        </p:txBody>
      </p:sp>
      <p:sp>
        <p:nvSpPr>
          <p:cNvPr id="103" name="Shape 14"/>
          <p:cNvSpPr/>
          <p:nvPr/>
        </p:nvSpPr>
        <p:spPr>
          <a:xfrm>
            <a:off x="-193680" y="256320"/>
            <a:ext cx="19553760" cy="909000"/>
          </a:xfrm>
          <a:prstGeom prst="rect">
            <a:avLst/>
          </a:prstGeom>
          <a:solidFill>
            <a:srgbClr val="000000">
              <a:alpha val="70000"/>
            </a:srgbClr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3200" b="0" strike="noStrike" spc="-1">
              <a:solidFill>
                <a:srgbClr val="FFFFFF"/>
              </a:solidFill>
              <a:latin typeface="Times New Roman"/>
              <a:ea typeface="Times New Roman"/>
            </a:endParaRPr>
          </a:p>
        </p:txBody>
      </p:sp>
      <p:sp>
        <p:nvSpPr>
          <p:cNvPr id="104" name="Shape 15"/>
          <p:cNvSpPr/>
          <p:nvPr/>
        </p:nvSpPr>
        <p:spPr>
          <a:xfrm>
            <a:off x="496800" y="413280"/>
            <a:ext cx="19308240" cy="109692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1828800">
              <a:lnSpc>
                <a:spcPct val="90000"/>
              </a:lnSpc>
              <a:tabLst>
                <a:tab pos="0" algn="l"/>
              </a:tabLst>
            </a:pPr>
            <a:r>
              <a:rPr lang="ru-RU" sz="4000" b="1" strike="noStrike" spc="-1">
                <a:solidFill>
                  <a:srgbClr val="FFFFFF"/>
                </a:solidFill>
                <a:latin typeface="Trebuchet MS"/>
                <a:ea typeface="Trebuchet MS"/>
              </a:rPr>
              <a:t>Включение в программу «Гектар в Арктике» дополнительных территорий 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5" name="лес утро.jpg 3" descr="лес утро.jpg"/>
          <p:cNvPicPr/>
          <p:nvPr/>
        </p:nvPicPr>
        <p:blipFill>
          <a:blip r:embed="rId2"/>
          <a:srcRect l="32670" r="15698"/>
          <a:stretch/>
        </p:blipFill>
        <p:spPr>
          <a:xfrm>
            <a:off x="19891440" y="0"/>
            <a:ext cx="4543200" cy="13714560"/>
          </a:xfrm>
          <a:prstGeom prst="rect">
            <a:avLst/>
          </a:prstGeom>
          <a:ln w="12700">
            <a:noFill/>
          </a:ln>
        </p:spPr>
      </p:pic>
      <p:pic>
        <p:nvPicPr>
          <p:cNvPr id="106" name="Picture 21" descr="Picture 4"/>
          <p:cNvPicPr/>
          <p:nvPr/>
        </p:nvPicPr>
        <p:blipFill>
          <a:blip r:embed="rId3"/>
          <a:stretch/>
        </p:blipFill>
        <p:spPr>
          <a:xfrm>
            <a:off x="1800000" y="3408120"/>
            <a:ext cx="15118920" cy="10135440"/>
          </a:xfrm>
          <a:prstGeom prst="rect">
            <a:avLst/>
          </a:prstGeom>
          <a:ln w="12700">
            <a:noFill/>
          </a:ln>
        </p:spPr>
      </p:pic>
      <p:sp>
        <p:nvSpPr>
          <p:cNvPr id="107" name="Прямоугольник 17"/>
          <p:cNvSpPr/>
          <p:nvPr/>
        </p:nvSpPr>
        <p:spPr>
          <a:xfrm>
            <a:off x="2374920" y="1800000"/>
            <a:ext cx="17244000" cy="130860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t">
            <a:spAutoFit/>
          </a:bodyPr>
          <a:lstStyle/>
          <a:p>
            <a:pPr defTabSz="1828800">
              <a:lnSpc>
                <a:spcPct val="100000"/>
              </a:lnSpc>
              <a:tabLst>
                <a:tab pos="0" algn="l"/>
              </a:tabLst>
            </a:pPr>
            <a:r>
              <a:rPr lang="ru-RU" sz="4000" b="1" strike="noStrike" spc="-1">
                <a:solidFill>
                  <a:srgbClr val="0D0D0D"/>
                </a:solidFill>
                <a:latin typeface="Trebuchet MS"/>
                <a:ea typeface="Trebuchet MS"/>
              </a:rPr>
              <a:t>Кемский округ, район пос. Панозеро</a:t>
            </a:r>
            <a:r>
              <a:rPr sz="4000"/>
              <a:t/>
            </a:r>
            <a:br>
              <a:rPr sz="4000"/>
            </a:br>
            <a:r>
              <a:rPr lang="ru-RU" sz="4000" b="1" strike="noStrike" spc="-1">
                <a:solidFill>
                  <a:srgbClr val="0070C0"/>
                </a:solidFill>
                <a:latin typeface="Trebuchet MS"/>
                <a:ea typeface="Trebuchet MS"/>
              </a:rPr>
              <a:t>11,3 га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8" name="placeholder.png 3" descr="placeholder.png"/>
          <p:cNvPicPr/>
          <p:nvPr/>
        </p:nvPicPr>
        <p:blipFill>
          <a:blip r:embed="rId4"/>
          <a:stretch/>
        </p:blipFill>
        <p:spPr>
          <a:xfrm>
            <a:off x="514800" y="1702080"/>
            <a:ext cx="1357560" cy="1357560"/>
          </a:xfrm>
          <a:prstGeom prst="rect">
            <a:avLst/>
          </a:prstGeom>
          <a:ln w="12700">
            <a:noFill/>
          </a:ln>
        </p:spPr>
      </p:pic>
      <p:pic>
        <p:nvPicPr>
          <p:cNvPr id="109" name="image1.png 3" descr="image1.png"/>
          <p:cNvPicPr/>
          <p:nvPr/>
        </p:nvPicPr>
        <p:blipFill>
          <a:blip r:embed="rId5"/>
          <a:stretch/>
        </p:blipFill>
        <p:spPr>
          <a:xfrm>
            <a:off x="22951440" y="295920"/>
            <a:ext cx="854280" cy="1179720"/>
          </a:xfrm>
          <a:prstGeom prst="rect">
            <a:avLst/>
          </a:prstGeom>
          <a:ln w="1270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9"/>
          <p:cNvSpPr/>
          <p:nvPr/>
        </p:nvSpPr>
        <p:spPr>
          <a:xfrm>
            <a:off x="0" y="0"/>
            <a:ext cx="24382440" cy="3352320"/>
          </a:xfrm>
          <a:prstGeom prst="rect">
            <a:avLst/>
          </a:prstGeom>
          <a:solidFill>
            <a:srgbClr val="DDF2FF"/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5000" b="0" strike="noStrike" spc="-1">
              <a:solidFill>
                <a:srgbClr val="FFFFFF"/>
              </a:solidFill>
              <a:latin typeface="Trebuchet MS"/>
              <a:ea typeface="Trebuchet MS"/>
            </a:endParaRPr>
          </a:p>
        </p:txBody>
      </p:sp>
      <p:sp>
        <p:nvSpPr>
          <p:cNvPr id="111" name="Shape 20"/>
          <p:cNvSpPr/>
          <p:nvPr/>
        </p:nvSpPr>
        <p:spPr>
          <a:xfrm>
            <a:off x="-193680" y="256320"/>
            <a:ext cx="19553760" cy="909000"/>
          </a:xfrm>
          <a:prstGeom prst="rect">
            <a:avLst/>
          </a:prstGeom>
          <a:solidFill>
            <a:srgbClr val="000000">
              <a:alpha val="70000"/>
            </a:srgbClr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3200" b="0" strike="noStrike" spc="-1">
              <a:solidFill>
                <a:srgbClr val="FFFFFF"/>
              </a:solidFill>
              <a:latin typeface="Times New Roman"/>
              <a:ea typeface="Times New Roman"/>
            </a:endParaRPr>
          </a:p>
        </p:txBody>
      </p:sp>
      <p:sp>
        <p:nvSpPr>
          <p:cNvPr id="112" name="Shape 21"/>
          <p:cNvSpPr/>
          <p:nvPr/>
        </p:nvSpPr>
        <p:spPr>
          <a:xfrm>
            <a:off x="496800" y="413280"/>
            <a:ext cx="19308240" cy="109692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1828800">
              <a:lnSpc>
                <a:spcPct val="90000"/>
              </a:lnSpc>
              <a:tabLst>
                <a:tab pos="0" algn="l"/>
              </a:tabLst>
            </a:pPr>
            <a:r>
              <a:rPr lang="ru-RU" sz="4000" b="1" strike="noStrike" spc="-1">
                <a:solidFill>
                  <a:srgbClr val="FFFFFF"/>
                </a:solidFill>
                <a:latin typeface="Trebuchet MS"/>
                <a:ea typeface="Trebuchet MS"/>
              </a:rPr>
              <a:t>Включение в программу «Гектар в Арктике» дополнительных территорий 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Shape 22"/>
          <p:cNvSpPr/>
          <p:nvPr/>
        </p:nvSpPr>
        <p:spPr>
          <a:xfrm>
            <a:off x="7067160" y="1368000"/>
            <a:ext cx="12011760" cy="54828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90000"/>
              </a:lnSpc>
              <a:spcBef>
                <a:spcPts val="499"/>
              </a:spcBef>
              <a:tabLst>
                <a:tab pos="0" algn="l"/>
              </a:tabLst>
            </a:pPr>
            <a:r>
              <a:rPr lang="ru-RU" sz="40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Общей площадью:   </a:t>
            </a:r>
            <a:r>
              <a:rPr lang="ru-RU" sz="40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437 га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4" name="лес утро.jpg 4" descr="лес утро.jpg"/>
          <p:cNvPicPr/>
          <p:nvPr/>
        </p:nvPicPr>
        <p:blipFill>
          <a:blip r:embed="rId2"/>
          <a:srcRect l="32670" r="15698"/>
          <a:stretch/>
        </p:blipFill>
        <p:spPr>
          <a:xfrm>
            <a:off x="19891440" y="0"/>
            <a:ext cx="4543200" cy="13714560"/>
          </a:xfrm>
          <a:prstGeom prst="rect">
            <a:avLst/>
          </a:prstGeom>
          <a:ln w="12700">
            <a:noFill/>
          </a:ln>
        </p:spPr>
      </p:pic>
      <p:pic>
        <p:nvPicPr>
          <p:cNvPr id="115" name="Picture 28" descr="Picture 5"/>
          <p:cNvPicPr/>
          <p:nvPr/>
        </p:nvPicPr>
        <p:blipFill>
          <a:blip r:embed="rId3"/>
          <a:stretch/>
        </p:blipFill>
        <p:spPr>
          <a:xfrm>
            <a:off x="0" y="5040000"/>
            <a:ext cx="10126440" cy="7691040"/>
          </a:xfrm>
          <a:prstGeom prst="rect">
            <a:avLst/>
          </a:prstGeom>
          <a:ln w="12700">
            <a:noFill/>
          </a:ln>
        </p:spPr>
      </p:pic>
      <p:pic>
        <p:nvPicPr>
          <p:cNvPr id="116" name="Picture 29" descr="Picture 6"/>
          <p:cNvPicPr/>
          <p:nvPr/>
        </p:nvPicPr>
        <p:blipFill>
          <a:blip r:embed="rId4"/>
          <a:stretch/>
        </p:blipFill>
        <p:spPr>
          <a:xfrm>
            <a:off x="10208160" y="5040000"/>
            <a:ext cx="9514800" cy="7378920"/>
          </a:xfrm>
          <a:prstGeom prst="rect">
            <a:avLst/>
          </a:prstGeom>
          <a:ln w="12700">
            <a:noFill/>
          </a:ln>
        </p:spPr>
      </p:pic>
      <p:sp>
        <p:nvSpPr>
          <p:cNvPr id="117" name="Прямоугольник 27"/>
          <p:cNvSpPr/>
          <p:nvPr/>
        </p:nvSpPr>
        <p:spPr>
          <a:xfrm>
            <a:off x="180000" y="3627360"/>
            <a:ext cx="9898920" cy="124776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t">
            <a:spAutoFit/>
          </a:bodyPr>
          <a:lstStyle/>
          <a:p>
            <a:pPr defTabSz="1828800">
              <a:lnSpc>
                <a:spcPct val="100000"/>
              </a:lnSpc>
              <a:tabLst>
                <a:tab pos="0" algn="l"/>
              </a:tabLst>
            </a:pPr>
            <a:r>
              <a:rPr lang="ru-RU" sz="3600" b="1" strike="noStrike" spc="-1">
                <a:solidFill>
                  <a:srgbClr val="0D0D0D"/>
                </a:solidFill>
                <a:latin typeface="Trebuchet MS"/>
                <a:ea typeface="Trebuchet MS"/>
              </a:rPr>
              <a:t>Лоухский район, район 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  <a:p>
            <a:pPr defTabSz="1828800">
              <a:lnSpc>
                <a:spcPct val="100000"/>
              </a:lnSpc>
              <a:tabLst>
                <a:tab pos="0" algn="l"/>
              </a:tabLst>
            </a:pPr>
            <a:r>
              <a:rPr lang="ru-RU" sz="3600" b="1" strike="noStrike" spc="-1">
                <a:solidFill>
                  <a:srgbClr val="0D0D0D"/>
                </a:solidFill>
                <a:latin typeface="Trebuchet MS"/>
                <a:ea typeface="Trebuchet MS"/>
              </a:rPr>
              <a:t>пос. Софпорог, </a:t>
            </a:r>
            <a:r>
              <a:rPr lang="ru-RU" sz="4000" b="1" strike="noStrike" spc="-1">
                <a:solidFill>
                  <a:srgbClr val="0070C0"/>
                </a:solidFill>
                <a:latin typeface="Trebuchet MS"/>
                <a:ea typeface="Trebuchet MS"/>
              </a:rPr>
              <a:t>429,7 га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Прямоугольник 28"/>
          <p:cNvSpPr/>
          <p:nvPr/>
        </p:nvSpPr>
        <p:spPr>
          <a:xfrm>
            <a:off x="10681920" y="3627360"/>
            <a:ext cx="8937000" cy="124776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t">
            <a:spAutoFit/>
          </a:bodyPr>
          <a:lstStyle/>
          <a:p>
            <a:pPr defTabSz="1828800">
              <a:lnSpc>
                <a:spcPct val="100000"/>
              </a:lnSpc>
              <a:tabLst>
                <a:tab pos="0" algn="l"/>
              </a:tabLst>
            </a:pPr>
            <a:r>
              <a:rPr lang="ru-RU" sz="3600" b="1" strike="noStrike" spc="-1">
                <a:solidFill>
                  <a:srgbClr val="0D0D0D"/>
                </a:solidFill>
                <a:latin typeface="Trebuchet MS"/>
                <a:ea typeface="Trebuchet MS"/>
              </a:rPr>
              <a:t>Лоухский район, район ст. Чупа</a:t>
            </a:r>
            <a:r>
              <a:rPr sz="2200"/>
              <a:t/>
            </a:r>
            <a:br>
              <a:rPr sz="2200"/>
            </a:br>
            <a:r>
              <a:rPr lang="ru-RU" sz="4000" b="1" strike="noStrike" spc="-1">
                <a:solidFill>
                  <a:srgbClr val="0070C0"/>
                </a:solidFill>
                <a:latin typeface="Trebuchet MS"/>
                <a:ea typeface="Trebuchet MS"/>
              </a:rPr>
              <a:t>7,3 га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9" name="placeholder.png 4" descr="placeholder.png"/>
          <p:cNvPicPr/>
          <p:nvPr/>
        </p:nvPicPr>
        <p:blipFill>
          <a:blip r:embed="rId5"/>
          <a:stretch/>
        </p:blipFill>
        <p:spPr>
          <a:xfrm>
            <a:off x="514800" y="1702080"/>
            <a:ext cx="1357560" cy="1357560"/>
          </a:xfrm>
          <a:prstGeom prst="rect">
            <a:avLst/>
          </a:prstGeom>
          <a:ln w="12700">
            <a:noFill/>
          </a:ln>
        </p:spPr>
      </p:pic>
      <p:pic>
        <p:nvPicPr>
          <p:cNvPr id="120" name="image1.png 4" descr="image1.png"/>
          <p:cNvPicPr/>
          <p:nvPr/>
        </p:nvPicPr>
        <p:blipFill>
          <a:blip r:embed="rId6"/>
          <a:stretch/>
        </p:blipFill>
        <p:spPr>
          <a:xfrm>
            <a:off x="22951440" y="295920"/>
            <a:ext cx="854280" cy="1179720"/>
          </a:xfrm>
          <a:prstGeom prst="rect">
            <a:avLst/>
          </a:prstGeom>
          <a:ln w="1270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4"/>
          <p:cNvSpPr/>
          <p:nvPr/>
        </p:nvSpPr>
        <p:spPr>
          <a:xfrm>
            <a:off x="0" y="0"/>
            <a:ext cx="24382440" cy="3352320"/>
          </a:xfrm>
          <a:prstGeom prst="rect">
            <a:avLst/>
          </a:prstGeom>
          <a:solidFill>
            <a:srgbClr val="DDF2FF"/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5000" b="0" strike="noStrike" spc="-1">
              <a:solidFill>
                <a:srgbClr val="FFFFFF"/>
              </a:solidFill>
              <a:latin typeface="Trebuchet MS"/>
              <a:ea typeface="Trebuchet MS"/>
            </a:endParaRPr>
          </a:p>
        </p:txBody>
      </p:sp>
      <p:sp>
        <p:nvSpPr>
          <p:cNvPr id="133" name="Shape 5"/>
          <p:cNvSpPr/>
          <p:nvPr/>
        </p:nvSpPr>
        <p:spPr>
          <a:xfrm>
            <a:off x="-193680" y="256320"/>
            <a:ext cx="19553760" cy="909000"/>
          </a:xfrm>
          <a:prstGeom prst="rect">
            <a:avLst/>
          </a:prstGeom>
          <a:solidFill>
            <a:srgbClr val="000000">
              <a:alpha val="70000"/>
            </a:srgbClr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3200" b="0" strike="noStrike" spc="-1">
              <a:solidFill>
                <a:srgbClr val="FFFFFF"/>
              </a:solidFill>
              <a:latin typeface="Times New Roman"/>
              <a:ea typeface="Times New Roman"/>
            </a:endParaRPr>
          </a:p>
        </p:txBody>
      </p:sp>
      <p:sp>
        <p:nvSpPr>
          <p:cNvPr id="134" name="Shape 6"/>
          <p:cNvSpPr/>
          <p:nvPr/>
        </p:nvSpPr>
        <p:spPr>
          <a:xfrm>
            <a:off x="496800" y="413280"/>
            <a:ext cx="19308240" cy="109692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1828800">
              <a:lnSpc>
                <a:spcPct val="90000"/>
              </a:lnSpc>
              <a:tabLst>
                <a:tab pos="0" algn="l"/>
              </a:tabLst>
            </a:pPr>
            <a:r>
              <a:rPr lang="ru-RU" sz="4000" b="1" strike="noStrike" spc="-1">
                <a:solidFill>
                  <a:srgbClr val="FFFFFF"/>
                </a:solidFill>
                <a:latin typeface="Trebuchet MS"/>
                <a:ea typeface="Trebuchet MS"/>
              </a:rPr>
              <a:t>Включение в программу «Гектар в Арктике» дополнительных территорий 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5" name="лес утро.jpg 6" descr="лес утро.jpg"/>
          <p:cNvPicPr/>
          <p:nvPr/>
        </p:nvPicPr>
        <p:blipFill>
          <a:blip r:embed="rId2"/>
          <a:srcRect l="32670" r="15698"/>
          <a:stretch/>
        </p:blipFill>
        <p:spPr>
          <a:xfrm>
            <a:off x="19891440" y="0"/>
            <a:ext cx="4543200" cy="13714560"/>
          </a:xfrm>
          <a:prstGeom prst="rect">
            <a:avLst/>
          </a:prstGeom>
          <a:ln w="12700">
            <a:noFill/>
          </a:ln>
        </p:spPr>
      </p:pic>
      <p:pic>
        <p:nvPicPr>
          <p:cNvPr id="136" name="Picture 13" descr="Picture 7"/>
          <p:cNvPicPr/>
          <p:nvPr/>
        </p:nvPicPr>
        <p:blipFill>
          <a:blip r:embed="rId3"/>
          <a:stretch/>
        </p:blipFill>
        <p:spPr>
          <a:xfrm>
            <a:off x="1950480" y="3420000"/>
            <a:ext cx="14608440" cy="10150200"/>
          </a:xfrm>
          <a:prstGeom prst="rect">
            <a:avLst/>
          </a:prstGeom>
          <a:ln w="12700">
            <a:noFill/>
          </a:ln>
        </p:spPr>
      </p:pic>
      <p:sp>
        <p:nvSpPr>
          <p:cNvPr id="137" name="Прямоугольник 7"/>
          <p:cNvSpPr/>
          <p:nvPr/>
        </p:nvSpPr>
        <p:spPr>
          <a:xfrm>
            <a:off x="2734920" y="1647360"/>
            <a:ext cx="16884000" cy="130860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t">
            <a:spAutoFit/>
          </a:bodyPr>
          <a:lstStyle/>
          <a:p>
            <a:pPr defTabSz="1828800">
              <a:lnSpc>
                <a:spcPct val="100000"/>
              </a:lnSpc>
              <a:tabLst>
                <a:tab pos="0" algn="l"/>
              </a:tabLst>
            </a:pPr>
            <a:r>
              <a:rPr lang="ru-RU" sz="4000" b="1" strike="noStrike" spc="-1">
                <a:solidFill>
                  <a:srgbClr val="0D0D0D"/>
                </a:solidFill>
                <a:latin typeface="Trebuchet MS"/>
                <a:ea typeface="Trebuchet MS"/>
              </a:rPr>
              <a:t>Сегежский округ, район пос. Волдозеро</a:t>
            </a:r>
            <a:r>
              <a:rPr sz="4000"/>
              <a:t/>
            </a:r>
            <a:br>
              <a:rPr sz="4000"/>
            </a:br>
            <a:r>
              <a:rPr lang="ru-RU" sz="4000" b="1" strike="noStrike" spc="-1">
                <a:solidFill>
                  <a:srgbClr val="0070C0"/>
                </a:solidFill>
                <a:latin typeface="Trebuchet MS"/>
                <a:ea typeface="Trebuchet MS"/>
              </a:rPr>
              <a:t>37,9 га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8" name="placeholder.png 6" descr="placeholder.png"/>
          <p:cNvPicPr/>
          <p:nvPr/>
        </p:nvPicPr>
        <p:blipFill>
          <a:blip r:embed="rId4"/>
          <a:stretch/>
        </p:blipFill>
        <p:spPr>
          <a:xfrm>
            <a:off x="514800" y="1702080"/>
            <a:ext cx="1357560" cy="1357560"/>
          </a:xfrm>
          <a:prstGeom prst="rect">
            <a:avLst/>
          </a:prstGeom>
          <a:ln w="12700">
            <a:noFill/>
          </a:ln>
        </p:spPr>
      </p:pic>
      <p:pic>
        <p:nvPicPr>
          <p:cNvPr id="139" name="image1.png 6" descr="image1.png"/>
          <p:cNvPicPr/>
          <p:nvPr/>
        </p:nvPicPr>
        <p:blipFill>
          <a:blip r:embed="rId5"/>
          <a:stretch/>
        </p:blipFill>
        <p:spPr>
          <a:xfrm>
            <a:off x="22951440" y="295920"/>
            <a:ext cx="854280" cy="1179720"/>
          </a:xfrm>
          <a:prstGeom prst="rect">
            <a:avLst/>
          </a:prstGeom>
          <a:ln w="1270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sh_lake_summer.jpg" descr="sh_lake_summer.jpg"/>
          <p:cNvPicPr/>
          <p:nvPr/>
        </p:nvPicPr>
        <p:blipFill>
          <a:blip r:embed="rId3"/>
          <a:srcRect t="23331" b="9575"/>
          <a:stretch/>
        </p:blipFill>
        <p:spPr>
          <a:xfrm>
            <a:off x="720" y="-20160"/>
            <a:ext cx="24381360" cy="9492120"/>
          </a:xfrm>
          <a:prstGeom prst="rect">
            <a:avLst/>
          </a:prstGeom>
          <a:ln w="12700">
            <a:noFill/>
          </a:ln>
        </p:spPr>
      </p:pic>
      <p:sp>
        <p:nvSpPr>
          <p:cNvPr id="141" name="Shape 446"/>
          <p:cNvSpPr/>
          <p:nvPr/>
        </p:nvSpPr>
        <p:spPr>
          <a:xfrm>
            <a:off x="3882240" y="10624680"/>
            <a:ext cx="17609400" cy="131040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 defTabSz="1828800">
              <a:lnSpc>
                <a:spcPct val="100000"/>
              </a:lnSpc>
              <a:spcBef>
                <a:spcPts val="2001"/>
              </a:spcBef>
              <a:tabLst>
                <a:tab pos="0" algn="l"/>
              </a:tabLst>
            </a:pPr>
            <a:r>
              <a:rPr lang="ru-RU" sz="86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Спасибо за внимание!</a:t>
            </a:r>
            <a:endParaRPr lang="ru-RU" sz="8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2" name="image1.png" descr="image1.png"/>
          <p:cNvPicPr/>
          <p:nvPr/>
        </p:nvPicPr>
        <p:blipFill>
          <a:blip r:embed="rId4"/>
          <a:stretch/>
        </p:blipFill>
        <p:spPr>
          <a:xfrm>
            <a:off x="12149280" y="8647920"/>
            <a:ext cx="1075320" cy="1484640"/>
          </a:xfrm>
          <a:prstGeom prst="rect">
            <a:avLst/>
          </a:prstGeom>
          <a:ln w="1270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</TotalTime>
  <Words>237</Words>
  <Application>Microsoft Office PowerPoint</Application>
  <PresentationFormat>Произвольный</PresentationFormat>
  <Paragraphs>64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9</vt:i4>
      </vt:variant>
    </vt:vector>
  </HeadingPairs>
  <TitlesOfParts>
    <vt:vector size="20" baseType="lpstr">
      <vt:lpstr>Arial</vt:lpstr>
      <vt:lpstr>DejaVu Sans</vt:lpstr>
      <vt:lpstr>Helvetica</vt:lpstr>
      <vt:lpstr>Symbol</vt:lpstr>
      <vt:lpstr>Times New Roman</vt:lpstr>
      <vt:lpstr>Trebuchet MS</vt:lpstr>
      <vt:lpstr>Wingdings</vt:lpstr>
      <vt:lpstr>Тема Office</vt:lpstr>
      <vt:lpstr>Тема Office</vt:lpstr>
      <vt:lpstr>Тема Office</vt:lpstr>
      <vt:lpstr>Тема Office</vt:lpstr>
      <vt:lpstr>Проект закона о новых территориях   «Гектар в Арктике»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предоставлении земельных и лесных участков на территории Республики Карелия Я.С. Свидская</dc:title>
  <dc:subject/>
  <dc:creator>y.svidskaya</dc:creator>
  <dc:description/>
  <cp:lastModifiedBy>Кирилл Свиридов</cp:lastModifiedBy>
  <cp:revision>21</cp:revision>
  <cp:lastPrinted>2025-06-11T15:15:30Z</cp:lastPrinted>
  <dcterms:modified xsi:type="dcterms:W3CDTF">2025-06-16T06:56:37Z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10</vt:i4>
  </property>
  <property fmtid="{D5CDD505-2E9C-101B-9397-08002B2CF9AE}" pid="3" name="PresentationFormat">
    <vt:lpwstr>Произвольный</vt:lpwstr>
  </property>
  <property fmtid="{D5CDD505-2E9C-101B-9397-08002B2CF9AE}" pid="4" name="Slides">
    <vt:i4>44</vt:i4>
  </property>
</Properties>
</file>